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8" r:id="rId3"/>
    <p:sldId id="259" r:id="rId4"/>
    <p:sldId id="261" r:id="rId5"/>
    <p:sldId id="267" r:id="rId6"/>
    <p:sldId id="270" r:id="rId7"/>
    <p:sldId id="264" r:id="rId8"/>
    <p:sldId id="269" r:id="rId9"/>
    <p:sldId id="271" r:id="rId10"/>
    <p:sldId id="272" r:id="rId11"/>
  </p:sldIdLst>
  <p:sldSz cx="9144000" cy="6858000" type="screen4x3"/>
  <p:notesSz cx="6805613" cy="9944100"/>
  <p:custDataLst>
    <p:tags r:id="rId14"/>
  </p:custDataLst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C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7" autoAdjust="0"/>
  </p:normalViewPr>
  <p:slideViewPr>
    <p:cSldViewPr>
      <p:cViewPr varScale="1">
        <p:scale>
          <a:sx n="132" d="100"/>
          <a:sy n="132" d="100"/>
        </p:scale>
        <p:origin x="87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1" d="100"/>
          <a:sy n="91" d="100"/>
        </p:scale>
        <p:origin x="-168" y="-114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dith van Ravenstein" userId="daaae6661b49edc4" providerId="LiveId" clId="{46B83B9C-571C-104A-9E15-4302E753AAFE}"/>
    <pc:docChg chg="modSld">
      <pc:chgData name="Judith van Ravenstein" userId="daaae6661b49edc4" providerId="LiveId" clId="{46B83B9C-571C-104A-9E15-4302E753AAFE}" dt="2019-04-02T21:38:18.540" v="1" actId="1076"/>
      <pc:docMkLst>
        <pc:docMk/>
      </pc:docMkLst>
      <pc:sldChg chg="modSp">
        <pc:chgData name="Judith van Ravenstein" userId="daaae6661b49edc4" providerId="LiveId" clId="{46B83B9C-571C-104A-9E15-4302E753AAFE}" dt="2019-04-02T21:38:18.540" v="1" actId="1076"/>
        <pc:sldMkLst>
          <pc:docMk/>
          <pc:sldMk cId="0" sldId="258"/>
        </pc:sldMkLst>
        <pc:spChg chg="mod">
          <ac:chgData name="Judith van Ravenstein" userId="daaae6661b49edc4" providerId="LiveId" clId="{46B83B9C-571C-104A-9E15-4302E753AAFE}" dt="2019-04-02T21:38:18.540" v="1" actId="1076"/>
          <ac:spMkLst>
            <pc:docMk/>
            <pc:sldMk cId="0" sldId="258"/>
            <ac:spMk id="6147" creationId="{BCAE9D73-993E-4F70-AE8D-FE264BD62EAB}"/>
          </ac:spMkLst>
        </pc:spChg>
      </pc:sldChg>
    </pc:docChg>
  </pc:docChgLst>
  <pc:docChgLst>
    <pc:chgData name="Judith van Ravenstein" userId="daaae6661b49edc4" providerId="LiveId" clId="{13F25A40-5972-374E-952B-A2E85E581F79}"/>
    <pc:docChg chg="undo redo custSel addSld delSld modSld sldOrd">
      <pc:chgData name="Judith van Ravenstein" userId="daaae6661b49edc4" providerId="LiveId" clId="{13F25A40-5972-374E-952B-A2E85E581F79}" dt="2019-04-03T05:02:26.225" v="3149" actId="1076"/>
      <pc:docMkLst>
        <pc:docMk/>
      </pc:docMkLst>
      <pc:sldChg chg="addSp delSp modSp">
        <pc:chgData name="Judith van Ravenstein" userId="daaae6661b49edc4" providerId="LiveId" clId="{13F25A40-5972-374E-952B-A2E85E581F79}" dt="2019-04-02T19:50:40.248" v="2656" actId="20577"/>
        <pc:sldMkLst>
          <pc:docMk/>
          <pc:sldMk cId="0" sldId="256"/>
        </pc:sldMkLst>
        <pc:spChg chg="add mod">
          <ac:chgData name="Judith van Ravenstein" userId="daaae6661b49edc4" providerId="LiveId" clId="{13F25A40-5972-374E-952B-A2E85E581F79}" dt="2019-04-02T19:50:40.248" v="2656" actId="20577"/>
          <ac:spMkLst>
            <pc:docMk/>
            <pc:sldMk cId="0" sldId="256"/>
            <ac:spMk id="3" creationId="{4B8A52CF-C98E-6440-989B-EF2BA1AF1A69}"/>
          </ac:spMkLst>
        </pc:spChg>
        <pc:spChg chg="add del mod">
          <ac:chgData name="Judith van Ravenstein" userId="daaae6661b49edc4" providerId="LiveId" clId="{13F25A40-5972-374E-952B-A2E85E581F79}" dt="2019-04-02T18:55:06.887" v="527" actId="478"/>
          <ac:spMkLst>
            <pc:docMk/>
            <pc:sldMk cId="0" sldId="256"/>
            <ac:spMk id="3" creationId="{ED8FDAF8-85D2-2D43-B08B-84F61DAECDF6}"/>
          </ac:spMkLst>
        </pc:spChg>
        <pc:spChg chg="del mod">
          <ac:chgData name="Judith van Ravenstein" userId="daaae6661b49edc4" providerId="LiveId" clId="{13F25A40-5972-374E-952B-A2E85E581F79}" dt="2019-04-02T19:49:54.151" v="2603" actId="478"/>
          <ac:spMkLst>
            <pc:docMk/>
            <pc:sldMk cId="0" sldId="256"/>
            <ac:spMk id="5123" creationId="{992BE74F-C84B-4A7E-8686-F0C3F2C10999}"/>
          </ac:spMkLst>
        </pc:spChg>
        <pc:spChg chg="del mod">
          <ac:chgData name="Judith van Ravenstein" userId="daaae6661b49edc4" providerId="LiveId" clId="{13F25A40-5972-374E-952B-A2E85E581F79}" dt="2019-04-02T18:54:55.566" v="526" actId="478"/>
          <ac:spMkLst>
            <pc:docMk/>
            <pc:sldMk cId="0" sldId="256"/>
            <ac:spMk id="5124" creationId="{A6BE2A99-D63E-4930-99FD-E7DD0DA8AAAB}"/>
          </ac:spMkLst>
        </pc:spChg>
      </pc:sldChg>
      <pc:sldChg chg="delSp modSp">
        <pc:chgData name="Judith van Ravenstein" userId="daaae6661b49edc4" providerId="LiveId" clId="{13F25A40-5972-374E-952B-A2E85E581F79}" dt="2019-04-02T19:51:08.662" v="2660" actId="1076"/>
        <pc:sldMkLst>
          <pc:docMk/>
          <pc:sldMk cId="0" sldId="258"/>
        </pc:sldMkLst>
        <pc:spChg chg="mod">
          <ac:chgData name="Judith van Ravenstein" userId="daaae6661b49edc4" providerId="LiveId" clId="{13F25A40-5972-374E-952B-A2E85E581F79}" dt="2019-04-02T19:51:08.662" v="2660" actId="1076"/>
          <ac:spMkLst>
            <pc:docMk/>
            <pc:sldMk cId="0" sldId="258"/>
            <ac:spMk id="6147" creationId="{BCAE9D73-993E-4F70-AE8D-FE264BD62EAB}"/>
          </ac:spMkLst>
        </pc:spChg>
        <pc:spChg chg="del">
          <ac:chgData name="Judith van Ravenstein" userId="daaae6661b49edc4" providerId="LiveId" clId="{13F25A40-5972-374E-952B-A2E85E581F79}" dt="2019-04-02T18:43:30.079" v="95" actId="21"/>
          <ac:spMkLst>
            <pc:docMk/>
            <pc:sldMk cId="0" sldId="258"/>
            <ac:spMk id="6148" creationId="{98923452-A598-48A8-B4D4-B175B7FA8E84}"/>
          </ac:spMkLst>
        </pc:spChg>
        <pc:spChg chg="mod">
          <ac:chgData name="Judith van Ravenstein" userId="daaae6661b49edc4" providerId="LiveId" clId="{13F25A40-5972-374E-952B-A2E85E581F79}" dt="2019-04-02T18:43:59.196" v="121" actId="22"/>
          <ac:spMkLst>
            <pc:docMk/>
            <pc:sldMk cId="0" sldId="258"/>
            <ac:spMk id="6149" creationId="{14935DF0-B505-492C-AC64-CC1A12FE163B}"/>
          </ac:spMkLst>
        </pc:spChg>
      </pc:sldChg>
      <pc:sldChg chg="modSp">
        <pc:chgData name="Judith van Ravenstein" userId="daaae6661b49edc4" providerId="LiveId" clId="{13F25A40-5972-374E-952B-A2E85E581F79}" dt="2019-04-02T19:05:07.979" v="891" actId="20577"/>
        <pc:sldMkLst>
          <pc:docMk/>
          <pc:sldMk cId="0" sldId="259"/>
        </pc:sldMkLst>
        <pc:spChg chg="mod">
          <ac:chgData name="Judith van Ravenstein" userId="daaae6661b49edc4" providerId="LiveId" clId="{13F25A40-5972-374E-952B-A2E85E581F79}" dt="2019-04-02T18:49:26.023" v="211" actId="20577"/>
          <ac:spMkLst>
            <pc:docMk/>
            <pc:sldMk cId="0" sldId="259"/>
            <ac:spMk id="7170" creationId="{FD7EFA07-7F98-4096-8466-E11F3DA57ADA}"/>
          </ac:spMkLst>
        </pc:spChg>
        <pc:spChg chg="mod">
          <ac:chgData name="Judith van Ravenstein" userId="daaae6661b49edc4" providerId="LiveId" clId="{13F25A40-5972-374E-952B-A2E85E581F79}" dt="2019-04-02T19:05:07.979" v="891" actId="20577"/>
          <ac:spMkLst>
            <pc:docMk/>
            <pc:sldMk cId="0" sldId="259"/>
            <ac:spMk id="7171" creationId="{F7D2978C-8C00-4D41-9459-192E2B5A8DD3}"/>
          </ac:spMkLst>
        </pc:spChg>
        <pc:spChg chg="mod">
          <ac:chgData name="Judith van Ravenstein" userId="daaae6661b49edc4" providerId="LiveId" clId="{13F25A40-5972-374E-952B-A2E85E581F79}" dt="2019-04-02T18:57:50.828" v="657" actId="20577"/>
          <ac:spMkLst>
            <pc:docMk/>
            <pc:sldMk cId="0" sldId="259"/>
            <ac:spMk id="7172" creationId="{98521D2F-712F-4318-939D-7B5EC5BF8416}"/>
          </ac:spMkLst>
        </pc:spChg>
        <pc:spChg chg="mod">
          <ac:chgData name="Judith van Ravenstein" userId="daaae6661b49edc4" providerId="LiveId" clId="{13F25A40-5972-374E-952B-A2E85E581F79}" dt="2019-04-02T18:42:42.372" v="93" actId="20577"/>
          <ac:spMkLst>
            <pc:docMk/>
            <pc:sldMk cId="0" sldId="259"/>
            <ac:spMk id="7173" creationId="{30121026-B83C-4699-A613-3E94A1214764}"/>
          </ac:spMkLst>
        </pc:spChg>
      </pc:sldChg>
      <pc:sldChg chg="addSp delSp modSp del">
        <pc:chgData name="Judith van Ravenstein" userId="daaae6661b49edc4" providerId="LiveId" clId="{13F25A40-5972-374E-952B-A2E85E581F79}" dt="2019-04-02T18:49:06.307" v="207" actId="2696"/>
        <pc:sldMkLst>
          <pc:docMk/>
          <pc:sldMk cId="0" sldId="260"/>
        </pc:sldMkLst>
        <pc:spChg chg="add del mod">
          <ac:chgData name="Judith van Ravenstein" userId="daaae6661b49edc4" providerId="LiveId" clId="{13F25A40-5972-374E-952B-A2E85E581F79}" dt="2019-04-02T18:46:18.970" v="197" actId="22"/>
          <ac:spMkLst>
            <pc:docMk/>
            <pc:sldMk cId="0" sldId="260"/>
            <ac:spMk id="2" creationId="{B394CB6D-1352-0F48-9316-6087F621A01C}"/>
          </ac:spMkLst>
        </pc:spChg>
        <pc:spChg chg="add del mod">
          <ac:chgData name="Judith van Ravenstein" userId="daaae6661b49edc4" providerId="LiveId" clId="{13F25A40-5972-374E-952B-A2E85E581F79}" dt="2019-04-02T18:46:18.970" v="197" actId="22"/>
          <ac:spMkLst>
            <pc:docMk/>
            <pc:sldMk cId="0" sldId="260"/>
            <ac:spMk id="3" creationId="{40ACF2F3-38B5-0B46-B45D-A43CACAE0EF0}"/>
          </ac:spMkLst>
        </pc:spChg>
        <pc:spChg chg="add mod">
          <ac:chgData name="Judith van Ravenstein" userId="daaae6661b49edc4" providerId="LiveId" clId="{13F25A40-5972-374E-952B-A2E85E581F79}" dt="2019-04-02T18:46:27.096" v="198" actId="478"/>
          <ac:spMkLst>
            <pc:docMk/>
            <pc:sldMk cId="0" sldId="260"/>
            <ac:spMk id="5" creationId="{301E58B7-4106-904F-9B60-5D355D4ECDE7}"/>
          </ac:spMkLst>
        </pc:spChg>
        <pc:spChg chg="del">
          <ac:chgData name="Judith van Ravenstein" userId="daaae6661b49edc4" providerId="LiveId" clId="{13F25A40-5972-374E-952B-A2E85E581F79}" dt="2019-04-02T18:46:27.096" v="198" actId="478"/>
          <ac:spMkLst>
            <pc:docMk/>
            <pc:sldMk cId="0" sldId="260"/>
            <ac:spMk id="8195" creationId="{D3EAB05C-F410-4CE3-A6D2-58B55A0CC95D}"/>
          </ac:spMkLst>
        </pc:spChg>
      </pc:sldChg>
      <pc:sldChg chg="delSp modSp ord">
        <pc:chgData name="Judith van Ravenstein" userId="daaae6661b49edc4" providerId="LiveId" clId="{13F25A40-5972-374E-952B-A2E85E581F79}" dt="2019-04-03T04:50:26.944" v="2926" actId="20577"/>
        <pc:sldMkLst>
          <pc:docMk/>
          <pc:sldMk cId="0" sldId="261"/>
        </pc:sldMkLst>
        <pc:spChg chg="mod">
          <ac:chgData name="Judith van Ravenstein" userId="daaae6661b49edc4" providerId="LiveId" clId="{13F25A40-5972-374E-952B-A2E85E581F79}" dt="2019-04-02T18:50:56.157" v="345" actId="20577"/>
          <ac:spMkLst>
            <pc:docMk/>
            <pc:sldMk cId="0" sldId="261"/>
            <ac:spMk id="9218" creationId="{165D7E73-46F5-430B-8700-F3FDD408A3F7}"/>
          </ac:spMkLst>
        </pc:spChg>
        <pc:spChg chg="mod">
          <ac:chgData name="Judith van Ravenstein" userId="daaae6661b49edc4" providerId="LiveId" clId="{13F25A40-5972-374E-952B-A2E85E581F79}" dt="2019-04-03T04:50:26.944" v="2926" actId="20577"/>
          <ac:spMkLst>
            <pc:docMk/>
            <pc:sldMk cId="0" sldId="261"/>
            <ac:spMk id="9219" creationId="{45E2A3E5-CD04-4694-8F2C-69406E45BA25}"/>
          </ac:spMkLst>
        </pc:spChg>
        <pc:spChg chg="del">
          <ac:chgData name="Judith van Ravenstein" userId="daaae6661b49edc4" providerId="LiveId" clId="{13F25A40-5972-374E-952B-A2E85E581F79}" dt="2019-04-02T18:57:36.248" v="645" actId="478"/>
          <ac:spMkLst>
            <pc:docMk/>
            <pc:sldMk cId="0" sldId="261"/>
            <ac:spMk id="9220" creationId="{B8CC4C49-D352-4BE2-BCA7-E74A568E3E22}"/>
          </ac:spMkLst>
        </pc:spChg>
        <pc:spChg chg="mod">
          <ac:chgData name="Judith van Ravenstein" userId="daaae6661b49edc4" providerId="LiveId" clId="{13F25A40-5972-374E-952B-A2E85E581F79}" dt="2019-04-02T18:57:25.637" v="644" actId="22"/>
          <ac:spMkLst>
            <pc:docMk/>
            <pc:sldMk cId="0" sldId="261"/>
            <ac:spMk id="9221" creationId="{CC3B4BDF-D8AD-496A-92F5-FA9B7978F266}"/>
          </ac:spMkLst>
        </pc:spChg>
      </pc:sldChg>
      <pc:sldChg chg="modSp del">
        <pc:chgData name="Judith van Ravenstein" userId="daaae6661b49edc4" providerId="LiveId" clId="{13F25A40-5972-374E-952B-A2E85E581F79}" dt="2019-04-02T19:16:00.540" v="1532" actId="2696"/>
        <pc:sldMkLst>
          <pc:docMk/>
          <pc:sldMk cId="0" sldId="262"/>
        </pc:sldMkLst>
        <pc:spChg chg="mod">
          <ac:chgData name="Judith van Ravenstein" userId="daaae6661b49edc4" providerId="LiveId" clId="{13F25A40-5972-374E-952B-A2E85E581F79}" dt="2019-04-02T18:52:05.483" v="437" actId="20577"/>
          <ac:spMkLst>
            <pc:docMk/>
            <pc:sldMk cId="0" sldId="262"/>
            <ac:spMk id="10243" creationId="{2049EE1B-116F-4F71-A709-96BF69F2D8E6}"/>
          </ac:spMkLst>
        </pc:spChg>
        <pc:spChg chg="mod">
          <ac:chgData name="Judith van Ravenstein" userId="daaae6661b49edc4" providerId="LiveId" clId="{13F25A40-5972-374E-952B-A2E85E581F79}" dt="2019-04-02T18:58:11.164" v="659" actId="21"/>
          <ac:spMkLst>
            <pc:docMk/>
            <pc:sldMk cId="0" sldId="262"/>
            <ac:spMk id="10244" creationId="{0C9BF209-282B-4414-B7EE-316C6395F70C}"/>
          </ac:spMkLst>
        </pc:spChg>
        <pc:spChg chg="mod">
          <ac:chgData name="Judith van Ravenstein" userId="daaae6661b49edc4" providerId="LiveId" clId="{13F25A40-5972-374E-952B-A2E85E581F79}" dt="2019-04-02T19:01:11.856" v="730" actId="22"/>
          <ac:spMkLst>
            <pc:docMk/>
            <pc:sldMk cId="0" sldId="262"/>
            <ac:spMk id="10245" creationId="{A839261F-918A-4743-BD76-3DCD745C282C}"/>
          </ac:spMkLst>
        </pc:spChg>
      </pc:sldChg>
      <pc:sldChg chg="modSp del">
        <pc:chgData name="Judith van Ravenstein" userId="daaae6661b49edc4" providerId="LiveId" clId="{13F25A40-5972-374E-952B-A2E85E581F79}" dt="2019-04-02T19:17:49.467" v="1536" actId="2696"/>
        <pc:sldMkLst>
          <pc:docMk/>
          <pc:sldMk cId="0" sldId="263"/>
        </pc:sldMkLst>
        <pc:spChg chg="mod">
          <ac:chgData name="Judith van Ravenstein" userId="daaae6661b49edc4" providerId="LiveId" clId="{13F25A40-5972-374E-952B-A2E85E581F79}" dt="2019-04-02T19:02:23.664" v="774" actId="1076"/>
          <ac:spMkLst>
            <pc:docMk/>
            <pc:sldMk cId="0" sldId="263"/>
            <ac:spMk id="12290" creationId="{E027624C-A948-457D-9CC1-CC8A6F15FA56}"/>
          </ac:spMkLst>
        </pc:spChg>
        <pc:spChg chg="mod">
          <ac:chgData name="Judith van Ravenstein" userId="daaae6661b49edc4" providerId="LiveId" clId="{13F25A40-5972-374E-952B-A2E85E581F79}" dt="2019-04-02T18:54:26.017" v="523" actId="1076"/>
          <ac:spMkLst>
            <pc:docMk/>
            <pc:sldMk cId="0" sldId="263"/>
            <ac:spMk id="12291" creationId="{E65C7ACB-B337-4E72-A4FE-CE75E3977460}"/>
          </ac:spMkLst>
        </pc:spChg>
        <pc:spChg chg="mod">
          <ac:chgData name="Judith van Ravenstein" userId="daaae6661b49edc4" providerId="LiveId" clId="{13F25A40-5972-374E-952B-A2E85E581F79}" dt="2019-04-02T18:58:51.428" v="663" actId="20577"/>
          <ac:spMkLst>
            <pc:docMk/>
            <pc:sldMk cId="0" sldId="263"/>
            <ac:spMk id="12292" creationId="{B8B3C7E5-6239-45D5-BE97-E27F871DC6B8}"/>
          </ac:spMkLst>
        </pc:spChg>
        <pc:spChg chg="mod">
          <ac:chgData name="Judith van Ravenstein" userId="daaae6661b49edc4" providerId="LiveId" clId="{13F25A40-5972-374E-952B-A2E85E581F79}" dt="2019-04-02T19:02:18.533" v="772" actId="22"/>
          <ac:spMkLst>
            <pc:docMk/>
            <pc:sldMk cId="0" sldId="263"/>
            <ac:spMk id="12293" creationId="{7E57788F-B40A-4401-ACB7-5D326FBE68C4}"/>
          </ac:spMkLst>
        </pc:spChg>
      </pc:sldChg>
      <pc:sldChg chg="modSp">
        <pc:chgData name="Judith van Ravenstein" userId="daaae6661b49edc4" providerId="LiveId" clId="{13F25A40-5972-374E-952B-A2E85E581F79}" dt="2019-04-02T19:52:52.858" v="2666" actId="1076"/>
        <pc:sldMkLst>
          <pc:docMk/>
          <pc:sldMk cId="0" sldId="264"/>
        </pc:sldMkLst>
        <pc:spChg chg="mod">
          <ac:chgData name="Judith van Ravenstein" userId="daaae6661b49edc4" providerId="LiveId" clId="{13F25A40-5972-374E-952B-A2E85E581F79}" dt="2019-04-02T19:52:52.858" v="2666" actId="1076"/>
          <ac:spMkLst>
            <pc:docMk/>
            <pc:sldMk cId="0" sldId="264"/>
            <ac:spMk id="12291" creationId="{97119D68-50D7-47C0-A8C0-77393BC9339C}"/>
          </ac:spMkLst>
        </pc:spChg>
        <pc:spChg chg="mod">
          <ac:chgData name="Judith van Ravenstein" userId="daaae6661b49edc4" providerId="LiveId" clId="{13F25A40-5972-374E-952B-A2E85E581F79}" dt="2019-04-02T19:52:21.892" v="2664" actId="1076"/>
          <ac:spMkLst>
            <pc:docMk/>
            <pc:sldMk cId="0" sldId="264"/>
            <ac:spMk id="13314" creationId="{1B348ADE-8378-4D23-92DC-6492A87F4B18}"/>
          </ac:spMkLst>
        </pc:spChg>
        <pc:spChg chg="mod">
          <ac:chgData name="Judith van Ravenstein" userId="daaae6661b49edc4" providerId="LiveId" clId="{13F25A40-5972-374E-952B-A2E85E581F79}" dt="2019-04-02T18:59:04.314" v="665" actId="20577"/>
          <ac:spMkLst>
            <pc:docMk/>
            <pc:sldMk cId="0" sldId="264"/>
            <ac:spMk id="13316" creationId="{C065A7E2-FDD5-423B-B9BF-F73D4F10EB5F}"/>
          </ac:spMkLst>
        </pc:spChg>
        <pc:spChg chg="mod">
          <ac:chgData name="Judith van Ravenstein" userId="daaae6661b49edc4" providerId="LiveId" clId="{13F25A40-5972-374E-952B-A2E85E581F79}" dt="2019-04-02T19:02:52.278" v="808" actId="22"/>
          <ac:spMkLst>
            <pc:docMk/>
            <pc:sldMk cId="0" sldId="264"/>
            <ac:spMk id="13317" creationId="{0D4EF382-404A-41DD-ABE3-9006928F84F8}"/>
          </ac:spMkLst>
        </pc:spChg>
      </pc:sldChg>
      <pc:sldChg chg="modSp ord">
        <pc:chgData name="Judith van Ravenstein" userId="daaae6661b49edc4" providerId="LiveId" clId="{13F25A40-5972-374E-952B-A2E85E581F79}" dt="2019-04-03T04:50:57.317" v="2930" actId="1076"/>
        <pc:sldMkLst>
          <pc:docMk/>
          <pc:sldMk cId="0" sldId="267"/>
        </pc:sldMkLst>
        <pc:spChg chg="mod">
          <ac:chgData name="Judith van Ravenstein" userId="daaae6661b49edc4" providerId="LiveId" clId="{13F25A40-5972-374E-952B-A2E85E581F79}" dt="2019-04-02T19:01:53.309" v="738" actId="1076"/>
          <ac:spMkLst>
            <pc:docMk/>
            <pc:sldMk cId="0" sldId="267"/>
            <ac:spMk id="11266" creationId="{0FB96C9B-5194-4C28-B277-DF1866D04DE8}"/>
          </ac:spMkLst>
        </pc:spChg>
        <pc:spChg chg="mod">
          <ac:chgData name="Judith van Ravenstein" userId="daaae6661b49edc4" providerId="LiveId" clId="{13F25A40-5972-374E-952B-A2E85E581F79}" dt="2019-04-03T04:50:57.317" v="2930" actId="1076"/>
          <ac:spMkLst>
            <pc:docMk/>
            <pc:sldMk cId="0" sldId="267"/>
            <ac:spMk id="11267" creationId="{54B1F729-2470-4C8B-A2ED-BAA81816B6CD}"/>
          </ac:spMkLst>
        </pc:spChg>
        <pc:spChg chg="mod">
          <ac:chgData name="Judith van Ravenstein" userId="daaae6661b49edc4" providerId="LiveId" clId="{13F25A40-5972-374E-952B-A2E85E581F79}" dt="2019-04-02T18:58:32.644" v="661" actId="20577"/>
          <ac:spMkLst>
            <pc:docMk/>
            <pc:sldMk cId="0" sldId="267"/>
            <ac:spMk id="11268" creationId="{E1E52E60-E809-4552-AB96-2712D389A023}"/>
          </ac:spMkLst>
        </pc:spChg>
        <pc:spChg chg="mod">
          <ac:chgData name="Judith van Ravenstein" userId="daaae6661b49edc4" providerId="LiveId" clId="{13F25A40-5972-374E-952B-A2E85E581F79}" dt="2019-04-02T19:01:25.267" v="732" actId="22"/>
          <ac:spMkLst>
            <pc:docMk/>
            <pc:sldMk cId="0" sldId="267"/>
            <ac:spMk id="11269" creationId="{278F1829-DC55-4A75-A6D9-084879BA8FFB}"/>
          </ac:spMkLst>
        </pc:spChg>
      </pc:sldChg>
      <pc:sldChg chg="del">
        <pc:chgData name="Judith van Ravenstein" userId="daaae6661b49edc4" providerId="LiveId" clId="{13F25A40-5972-374E-952B-A2E85E581F79}" dt="2019-04-02T18:53:25.114" v="498" actId="2696"/>
        <pc:sldMkLst>
          <pc:docMk/>
          <pc:sldMk cId="0" sldId="268"/>
        </pc:sldMkLst>
      </pc:sldChg>
      <pc:sldChg chg="modSp">
        <pc:chgData name="Judith van Ravenstein" userId="daaae6661b49edc4" providerId="LiveId" clId="{13F25A40-5972-374E-952B-A2E85E581F79}" dt="2019-04-03T04:59:26.686" v="2971" actId="20577"/>
        <pc:sldMkLst>
          <pc:docMk/>
          <pc:sldMk cId="0" sldId="269"/>
        </pc:sldMkLst>
        <pc:spChg chg="mod">
          <ac:chgData name="Judith van Ravenstein" userId="daaae6661b49edc4" providerId="LiveId" clId="{13F25A40-5972-374E-952B-A2E85E581F79}" dt="2019-04-03T04:59:26.686" v="2971" actId="20577"/>
          <ac:spMkLst>
            <pc:docMk/>
            <pc:sldMk cId="0" sldId="269"/>
            <ac:spMk id="14338" creationId="{21526973-10E0-49C3-ABBA-00D15D289D9C}"/>
          </ac:spMkLst>
        </pc:spChg>
        <pc:spChg chg="mod">
          <ac:chgData name="Judith van Ravenstein" userId="daaae6661b49edc4" providerId="LiveId" clId="{13F25A40-5972-374E-952B-A2E85E581F79}" dt="2019-04-02T19:39:46.057" v="2094" actId="1076"/>
          <ac:spMkLst>
            <pc:docMk/>
            <pc:sldMk cId="0" sldId="269"/>
            <ac:spMk id="14339" creationId="{E3F246B2-98CA-4912-9DBF-2AF21AFE8B95}"/>
          </ac:spMkLst>
        </pc:spChg>
        <pc:spChg chg="mod">
          <ac:chgData name="Judith van Ravenstein" userId="daaae6661b49edc4" providerId="LiveId" clId="{13F25A40-5972-374E-952B-A2E85E581F79}" dt="2019-04-02T18:59:52.773" v="683" actId="20577"/>
          <ac:spMkLst>
            <pc:docMk/>
            <pc:sldMk cId="0" sldId="269"/>
            <ac:spMk id="14340" creationId="{F8069F92-8A1F-49E4-AF8C-C19F56336370}"/>
          </ac:spMkLst>
        </pc:spChg>
        <pc:spChg chg="mod">
          <ac:chgData name="Judith van Ravenstein" userId="daaae6661b49edc4" providerId="LiveId" clId="{13F25A40-5972-374E-952B-A2E85E581F79}" dt="2019-04-02T19:03:04.792" v="834" actId="22"/>
          <ac:spMkLst>
            <pc:docMk/>
            <pc:sldMk cId="0" sldId="269"/>
            <ac:spMk id="14341" creationId="{1B9F6965-9222-4907-877D-649D1516975E}"/>
          </ac:spMkLst>
        </pc:spChg>
      </pc:sldChg>
      <pc:sldChg chg="modSp new">
        <pc:chgData name="Judith van Ravenstein" userId="daaae6661b49edc4" providerId="LiveId" clId="{13F25A40-5972-374E-952B-A2E85E581F79}" dt="2019-04-02T19:22:47.914" v="1804" actId="22"/>
        <pc:sldMkLst>
          <pc:docMk/>
          <pc:sldMk cId="646300349" sldId="270"/>
        </pc:sldMkLst>
        <pc:spChg chg="mod">
          <ac:chgData name="Judith van Ravenstein" userId="daaae6661b49edc4" providerId="LiveId" clId="{13F25A40-5972-374E-952B-A2E85E581F79}" dt="2019-04-02T19:07:21.602" v="929" actId="20577"/>
          <ac:spMkLst>
            <pc:docMk/>
            <pc:sldMk cId="646300349" sldId="270"/>
            <ac:spMk id="2" creationId="{F8B4B386-F420-2B4D-B4AC-83124246D911}"/>
          </ac:spMkLst>
        </pc:spChg>
        <pc:spChg chg="mod">
          <ac:chgData name="Judith van Ravenstein" userId="daaae6661b49edc4" providerId="LiveId" clId="{13F25A40-5972-374E-952B-A2E85E581F79}" dt="2019-04-02T19:14:29.643" v="1531" actId="20577"/>
          <ac:spMkLst>
            <pc:docMk/>
            <pc:sldMk cId="646300349" sldId="270"/>
            <ac:spMk id="3" creationId="{5F598F8C-7C3C-A54D-8629-48EE932255E7}"/>
          </ac:spMkLst>
        </pc:spChg>
        <pc:spChg chg="mod">
          <ac:chgData name="Judith van Ravenstein" userId="daaae6661b49edc4" providerId="LiveId" clId="{13F25A40-5972-374E-952B-A2E85E581F79}" dt="2019-04-02T19:22:47.914" v="1804" actId="22"/>
          <ac:spMkLst>
            <pc:docMk/>
            <pc:sldMk cId="646300349" sldId="270"/>
            <ac:spMk id="5" creationId="{6E3EAFF7-DC59-5949-A564-CF49EA16F1E1}"/>
          </ac:spMkLst>
        </pc:spChg>
      </pc:sldChg>
      <pc:sldChg chg="modSp del mod modShow">
        <pc:chgData name="Judith van Ravenstein" userId="daaae6661b49edc4" providerId="LiveId" clId="{13F25A40-5972-374E-952B-A2E85E581F79}" dt="2019-04-03T04:59:55.698" v="2982" actId="20577"/>
        <pc:sldMkLst>
          <pc:docMk/>
          <pc:sldMk cId="2027796228" sldId="271"/>
        </pc:sldMkLst>
        <pc:spChg chg="mod">
          <ac:chgData name="Judith van Ravenstein" userId="daaae6661b49edc4" providerId="LiveId" clId="{13F25A40-5972-374E-952B-A2E85E581F79}" dt="2019-04-03T04:59:55.698" v="2982" actId="20577"/>
          <ac:spMkLst>
            <pc:docMk/>
            <pc:sldMk cId="2027796228" sldId="271"/>
            <ac:spMk id="2" creationId="{0430A3C3-100D-9741-9DB6-803AE36BADAD}"/>
          </ac:spMkLst>
        </pc:spChg>
        <pc:spChg chg="mod">
          <ac:chgData name="Judith van Ravenstein" userId="daaae6661b49edc4" providerId="LiveId" clId="{13F25A40-5972-374E-952B-A2E85E581F79}" dt="2019-04-03T04:58:49.314" v="2960" actId="20577"/>
          <ac:spMkLst>
            <pc:docMk/>
            <pc:sldMk cId="2027796228" sldId="271"/>
            <ac:spMk id="3" creationId="{3773B39D-3B34-A44C-8468-80EE3F3BF72F}"/>
          </ac:spMkLst>
        </pc:spChg>
        <pc:spChg chg="del">
          <ac:chgData name="Judith van Ravenstein" userId="daaae6661b49edc4" providerId="LiveId" clId="{13F25A40-5972-374E-952B-A2E85E581F79}" dt="2019-04-02T19:44:26.436" v="2347" actId="478"/>
          <ac:spMkLst>
            <pc:docMk/>
            <pc:sldMk cId="2027796228" sldId="271"/>
            <ac:spMk id="4" creationId="{8184F00E-87BA-684D-B1AE-3FFE3889C2FC}"/>
          </ac:spMkLst>
        </pc:spChg>
        <pc:spChg chg="mod">
          <ac:chgData name="Judith van Ravenstein" userId="daaae6661b49edc4" providerId="LiveId" clId="{13F25A40-5972-374E-952B-A2E85E581F79}" dt="2019-04-02T19:44:57.622" v="2376" actId="22"/>
          <ac:spMkLst>
            <pc:docMk/>
            <pc:sldMk cId="2027796228" sldId="271"/>
            <ac:spMk id="5" creationId="{4BFBA233-CE05-6549-B6DD-22A15C1EE04F}"/>
          </ac:spMkLst>
        </pc:spChg>
      </pc:sldChg>
      <pc:sldChg chg="del">
        <pc:chgData name="Judith van Ravenstein" userId="daaae6661b49edc4" providerId="LiveId" clId="{13F25A40-5972-374E-952B-A2E85E581F79}" dt="2019-04-02T18:53:38.500" v="503" actId="2696"/>
        <pc:sldMkLst>
          <pc:docMk/>
          <pc:sldMk cId="0" sldId="272"/>
        </pc:sldMkLst>
      </pc:sldChg>
      <pc:sldChg chg="modSp new">
        <pc:chgData name="Judith van Ravenstein" userId="daaae6661b49edc4" providerId="LiveId" clId="{13F25A40-5972-374E-952B-A2E85E581F79}" dt="2019-04-03T05:02:26.225" v="3149" actId="1076"/>
        <pc:sldMkLst>
          <pc:docMk/>
          <pc:sldMk cId="807559897" sldId="272"/>
        </pc:sldMkLst>
        <pc:spChg chg="mod">
          <ac:chgData name="Judith van Ravenstein" userId="daaae6661b49edc4" providerId="LiveId" clId="{13F25A40-5972-374E-952B-A2E85E581F79}" dt="2019-04-03T05:02:26.225" v="3149" actId="1076"/>
          <ac:spMkLst>
            <pc:docMk/>
            <pc:sldMk cId="807559897" sldId="272"/>
            <ac:spMk id="2" creationId="{9540AB00-E97F-A643-8903-93CBB3D8A9C5}"/>
          </ac:spMkLst>
        </pc:spChg>
        <pc:spChg chg="mod">
          <ac:chgData name="Judith van Ravenstein" userId="daaae6661b49edc4" providerId="LiveId" clId="{13F25A40-5972-374E-952B-A2E85E581F79}" dt="2019-04-03T05:02:11.955" v="3147" actId="20577"/>
          <ac:spMkLst>
            <pc:docMk/>
            <pc:sldMk cId="807559897" sldId="272"/>
            <ac:spMk id="3" creationId="{CBC5E598-064E-154A-A6D2-0A2C86763FBD}"/>
          </ac:spMkLst>
        </pc:spChg>
        <pc:spChg chg="mod">
          <ac:chgData name="Judith van Ravenstein" userId="daaae6661b49edc4" providerId="LiveId" clId="{13F25A40-5972-374E-952B-A2E85E581F79}" dt="2019-04-03T05:01:01.590" v="3042" actId="20577"/>
          <ac:spMkLst>
            <pc:docMk/>
            <pc:sldMk cId="807559897" sldId="272"/>
            <ac:spMk id="4" creationId="{C9D99BF8-6AE3-9444-88AF-8973D104B7FE}"/>
          </ac:spMkLst>
        </pc:spChg>
        <pc:spChg chg="mod">
          <ac:chgData name="Judith van Ravenstein" userId="daaae6661b49edc4" providerId="LiveId" clId="{13F25A40-5972-374E-952B-A2E85E581F79}" dt="2019-04-03T05:01:23.762" v="3075" actId="22"/>
          <ac:spMkLst>
            <pc:docMk/>
            <pc:sldMk cId="807559897" sldId="272"/>
            <ac:spMk id="5" creationId="{2F2F2C9F-E9AE-E040-90C5-C19D315FC175}"/>
          </ac:spMkLst>
        </pc:spChg>
      </pc:sldChg>
      <pc:sldChg chg="del">
        <pc:chgData name="Judith van Ravenstein" userId="daaae6661b49edc4" providerId="LiveId" clId="{13F25A40-5972-374E-952B-A2E85E581F79}" dt="2019-04-02T18:53:40.658" v="504" actId="2696"/>
        <pc:sldMkLst>
          <pc:docMk/>
          <pc:sldMk cId="0" sldId="274"/>
        </pc:sldMkLst>
      </pc:sldChg>
      <pc:sldChg chg="del">
        <pc:chgData name="Judith van Ravenstein" userId="daaae6661b49edc4" providerId="LiveId" clId="{13F25A40-5972-374E-952B-A2E85E581F79}" dt="2019-04-02T18:53:42.073" v="505" actId="2696"/>
        <pc:sldMkLst>
          <pc:docMk/>
          <pc:sldMk cId="0" sldId="277"/>
        </pc:sldMkLst>
      </pc:sldChg>
      <pc:sldChg chg="del">
        <pc:chgData name="Judith van Ravenstein" userId="daaae6661b49edc4" providerId="LiveId" clId="{13F25A40-5972-374E-952B-A2E85E581F79}" dt="2019-04-02T18:53:43.681" v="506" actId="2696"/>
        <pc:sldMkLst>
          <pc:docMk/>
          <pc:sldMk cId="0" sldId="278"/>
        </pc:sldMkLst>
      </pc:sldChg>
      <pc:sldChg chg="del">
        <pc:chgData name="Judith van Ravenstein" userId="daaae6661b49edc4" providerId="LiveId" clId="{13F25A40-5972-374E-952B-A2E85E581F79}" dt="2019-04-02T18:53:45.157" v="507" actId="2696"/>
        <pc:sldMkLst>
          <pc:docMk/>
          <pc:sldMk cId="0" sldId="279"/>
        </pc:sldMkLst>
      </pc:sldChg>
      <pc:sldChg chg="del">
        <pc:chgData name="Judith van Ravenstein" userId="daaae6661b49edc4" providerId="LiveId" clId="{13F25A40-5972-374E-952B-A2E85E581F79}" dt="2019-04-02T18:53:50.496" v="509" actId="2696"/>
        <pc:sldMkLst>
          <pc:docMk/>
          <pc:sldMk cId="0" sldId="280"/>
        </pc:sldMkLst>
      </pc:sldChg>
      <pc:sldChg chg="del">
        <pc:chgData name="Judith van Ravenstein" userId="daaae6661b49edc4" providerId="LiveId" clId="{13F25A40-5972-374E-952B-A2E85E581F79}" dt="2019-04-02T18:53:52.479" v="510" actId="2696"/>
        <pc:sldMkLst>
          <pc:docMk/>
          <pc:sldMk cId="0" sldId="283"/>
        </pc:sldMkLst>
      </pc:sldChg>
      <pc:sldChg chg="del">
        <pc:chgData name="Judith van Ravenstein" userId="daaae6661b49edc4" providerId="LiveId" clId="{13F25A40-5972-374E-952B-A2E85E581F79}" dt="2019-04-02T18:53:54.070" v="511" actId="2696"/>
        <pc:sldMkLst>
          <pc:docMk/>
          <pc:sldMk cId="0" sldId="284"/>
        </pc:sldMkLst>
      </pc:sldChg>
      <pc:sldChg chg="del">
        <pc:chgData name="Judith van Ravenstein" userId="daaae6661b49edc4" providerId="LiveId" clId="{13F25A40-5972-374E-952B-A2E85E581F79}" dt="2019-04-02T18:53:57.963" v="512" actId="2696"/>
        <pc:sldMkLst>
          <pc:docMk/>
          <pc:sldMk cId="0" sldId="286"/>
        </pc:sldMkLst>
      </pc:sldChg>
      <pc:sldChg chg="del">
        <pc:chgData name="Judith van Ravenstein" userId="daaae6661b49edc4" providerId="LiveId" clId="{13F25A40-5972-374E-952B-A2E85E581F79}" dt="2019-04-02T18:53:59.493" v="513" actId="2696"/>
        <pc:sldMkLst>
          <pc:docMk/>
          <pc:sldMk cId="0" sldId="287"/>
        </pc:sldMkLst>
      </pc:sldChg>
      <pc:sldChg chg="del">
        <pc:chgData name="Judith van Ravenstein" userId="daaae6661b49edc4" providerId="LiveId" clId="{13F25A40-5972-374E-952B-A2E85E581F79}" dt="2019-04-02T18:54:01.362" v="514" actId="2696"/>
        <pc:sldMkLst>
          <pc:docMk/>
          <pc:sldMk cId="0" sldId="289"/>
        </pc:sldMkLst>
      </pc:sldChg>
      <pc:sldChg chg="del">
        <pc:chgData name="Judith van Ravenstein" userId="daaae6661b49edc4" providerId="LiveId" clId="{13F25A40-5972-374E-952B-A2E85E581F79}" dt="2019-04-02T18:54:02.935" v="515" actId="2696"/>
        <pc:sldMkLst>
          <pc:docMk/>
          <pc:sldMk cId="0" sldId="291"/>
        </pc:sldMkLst>
      </pc:sldChg>
      <pc:sldChg chg="del">
        <pc:chgData name="Judith van Ravenstein" userId="daaae6661b49edc4" providerId="LiveId" clId="{13F25A40-5972-374E-952B-A2E85E581F79}" dt="2019-04-02T18:54:04.426" v="516" actId="2696"/>
        <pc:sldMkLst>
          <pc:docMk/>
          <pc:sldMk cId="0" sldId="292"/>
        </pc:sldMkLst>
      </pc:sldChg>
      <pc:sldChg chg="del">
        <pc:chgData name="Judith van Ravenstein" userId="daaae6661b49edc4" providerId="LiveId" clId="{13F25A40-5972-374E-952B-A2E85E581F79}" dt="2019-04-02T18:54:06.058" v="517" actId="2696"/>
        <pc:sldMkLst>
          <pc:docMk/>
          <pc:sldMk cId="0" sldId="293"/>
        </pc:sldMkLst>
      </pc:sldChg>
      <pc:sldChg chg="del">
        <pc:chgData name="Judith van Ravenstein" userId="daaae6661b49edc4" providerId="LiveId" clId="{13F25A40-5972-374E-952B-A2E85E581F79}" dt="2019-04-02T18:54:08.089" v="518" actId="2696"/>
        <pc:sldMkLst>
          <pc:docMk/>
          <pc:sldMk cId="0" sldId="294"/>
        </pc:sldMkLst>
      </pc:sldChg>
      <pc:sldChg chg="del">
        <pc:chgData name="Judith van Ravenstein" userId="daaae6661b49edc4" providerId="LiveId" clId="{13F25A40-5972-374E-952B-A2E85E581F79}" dt="2019-04-02T18:54:09.910" v="519" actId="2696"/>
        <pc:sldMkLst>
          <pc:docMk/>
          <pc:sldMk cId="0" sldId="295"/>
        </pc:sldMkLst>
      </pc:sldChg>
      <pc:sldChg chg="del">
        <pc:chgData name="Judith van Ravenstein" userId="daaae6661b49edc4" providerId="LiveId" clId="{13F25A40-5972-374E-952B-A2E85E581F79}" dt="2019-04-02T18:53:27.348" v="499" actId="2696"/>
        <pc:sldMkLst>
          <pc:docMk/>
          <pc:sldMk cId="0" sldId="297"/>
        </pc:sldMkLst>
      </pc:sldChg>
      <pc:sldChg chg="del">
        <pc:chgData name="Judith van Ravenstein" userId="daaae6661b49edc4" providerId="LiveId" clId="{13F25A40-5972-374E-952B-A2E85E581F79}" dt="2019-04-02T18:53:35.768" v="502" actId="2696"/>
        <pc:sldMkLst>
          <pc:docMk/>
          <pc:sldMk cId="0" sldId="298"/>
        </pc:sldMkLst>
      </pc:sldChg>
      <pc:sldChg chg="del">
        <pc:chgData name="Judith van Ravenstein" userId="daaae6661b49edc4" providerId="LiveId" clId="{13F25A40-5972-374E-952B-A2E85E581F79}" dt="2019-04-02T18:53:47.335" v="508" actId="2696"/>
        <pc:sldMkLst>
          <pc:docMk/>
          <pc:sldMk cId="0" sldId="299"/>
        </pc:sldMkLst>
      </pc:sldChg>
      <pc:sldChg chg="del">
        <pc:chgData name="Judith van Ravenstein" userId="daaae6661b49edc4" providerId="LiveId" clId="{13F25A40-5972-374E-952B-A2E85E581F79}" dt="2019-04-02T18:54:11.549" v="520" actId="2696"/>
        <pc:sldMkLst>
          <pc:docMk/>
          <pc:sldMk cId="0" sldId="300"/>
        </pc:sldMkLst>
      </pc:sldChg>
      <pc:sldChg chg="new add del">
        <pc:chgData name="Judith van Ravenstein" userId="daaae6661b49edc4" providerId="LiveId" clId="{13F25A40-5972-374E-952B-A2E85E581F79}" dt="2019-04-02T18:47:48.072" v="204" actId="680"/>
        <pc:sldMkLst>
          <pc:docMk/>
          <pc:sldMk cId="3623940745" sldId="30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sHeader">
            <a:extLst>
              <a:ext uri="{FF2B5EF4-FFF2-40B4-BE49-F238E27FC236}">
                <a16:creationId xmlns:a16="http://schemas.microsoft.com/office/drawing/2014/main" id="{6DD9C4F0-8A13-43AF-B785-25397A810B4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54063" y="390525"/>
            <a:ext cx="5294312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4343" name="sDateTime">
            <a:extLst>
              <a:ext uri="{FF2B5EF4-FFF2-40B4-BE49-F238E27FC236}">
                <a16:creationId xmlns:a16="http://schemas.microsoft.com/office/drawing/2014/main" id="{A7D40F6D-3E36-4B24-810E-FEDA29C22E7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466850" y="9356725"/>
            <a:ext cx="4221163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14346" name="sFooter">
            <a:extLst>
              <a:ext uri="{FF2B5EF4-FFF2-40B4-BE49-F238E27FC236}">
                <a16:creationId xmlns:a16="http://schemas.microsoft.com/office/drawing/2014/main" id="{03CAC4A2-9070-4406-8BD7-19372E6B689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466850" y="9161463"/>
            <a:ext cx="4579938" cy="19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14347" name="sSlideNumber">
            <a:extLst>
              <a:ext uri="{FF2B5EF4-FFF2-40B4-BE49-F238E27FC236}">
                <a16:creationId xmlns:a16="http://schemas.microsoft.com/office/drawing/2014/main" id="{CF00CFE8-56A4-47D3-8483-245395B2BA3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88013" y="9356725"/>
            <a:ext cx="358775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828774F-2ABB-4C7C-9D46-74D1A58D1DF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4102" name="sFooterHeading">
            <a:extLst>
              <a:ext uri="{FF2B5EF4-FFF2-40B4-BE49-F238E27FC236}">
                <a16:creationId xmlns:a16="http://schemas.microsoft.com/office/drawing/2014/main" id="{6AA31188-79FA-4C2E-965E-324EB3BD2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75" y="9161463"/>
            <a:ext cx="714375" cy="19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18000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nl-NL" altLang="nl-NL" sz="800"/>
              <a:t>Titel</a:t>
            </a:r>
          </a:p>
        </p:txBody>
      </p:sp>
      <p:sp>
        <p:nvSpPr>
          <p:cNvPr id="4103" name="sDateTimeHeading">
            <a:extLst>
              <a:ext uri="{FF2B5EF4-FFF2-40B4-BE49-F238E27FC236}">
                <a16:creationId xmlns:a16="http://schemas.microsoft.com/office/drawing/2014/main" id="{ED606D73-BA23-4FCB-AFC6-C8256E09E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75" y="9356725"/>
            <a:ext cx="714375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18000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nl-NL" altLang="nl-NL" sz="800"/>
              <a:t>Datum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>
            <a:extLst>
              <a:ext uri="{FF2B5EF4-FFF2-40B4-BE49-F238E27FC236}">
                <a16:creationId xmlns:a16="http://schemas.microsoft.com/office/drawing/2014/main" id="{7F670A32-71BA-40DD-B20E-0AA78086280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06413" y="744538"/>
            <a:ext cx="5792787" cy="4344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7AD42BD0-335E-4062-A7EF-8E75713A0D6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52475" y="5521325"/>
            <a:ext cx="5294313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/>
              <a:t>Click to edit Master text styles</a:t>
            </a:r>
          </a:p>
          <a:p>
            <a:pPr lvl="1"/>
            <a:r>
              <a:rPr lang="nl-NL" noProof="0"/>
              <a:t>Second level</a:t>
            </a:r>
          </a:p>
          <a:p>
            <a:pPr lvl="2"/>
            <a:r>
              <a:rPr lang="nl-NL" noProof="0"/>
              <a:t>Third level</a:t>
            </a:r>
          </a:p>
          <a:p>
            <a:pPr lvl="3"/>
            <a:r>
              <a:rPr lang="nl-NL" noProof="0"/>
              <a:t>Fourth level</a:t>
            </a:r>
          </a:p>
          <a:p>
            <a:pPr lvl="4"/>
            <a:r>
              <a:rPr lang="nl-NL" noProof="0"/>
              <a:t>Fifth level</a:t>
            </a:r>
          </a:p>
        </p:txBody>
      </p:sp>
      <p:sp>
        <p:nvSpPr>
          <p:cNvPr id="8200" name="sHeader">
            <a:extLst>
              <a:ext uri="{FF2B5EF4-FFF2-40B4-BE49-F238E27FC236}">
                <a16:creationId xmlns:a16="http://schemas.microsoft.com/office/drawing/2014/main" id="{4D072601-C249-4C4D-B8B4-B0C3A932990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754063" y="390525"/>
            <a:ext cx="5294312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201" name="sDateTime">
            <a:extLst>
              <a:ext uri="{FF2B5EF4-FFF2-40B4-BE49-F238E27FC236}">
                <a16:creationId xmlns:a16="http://schemas.microsoft.com/office/drawing/2014/main" id="{D9DD050A-E45D-4F1C-B795-BC431A48D30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466850" y="9356725"/>
            <a:ext cx="4221163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8206" name="sFooter">
            <a:extLst>
              <a:ext uri="{FF2B5EF4-FFF2-40B4-BE49-F238E27FC236}">
                <a16:creationId xmlns:a16="http://schemas.microsoft.com/office/drawing/2014/main" id="{F3A9989A-50C3-4652-A910-D9CC46786FB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466850" y="9161463"/>
            <a:ext cx="4579938" cy="19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8207" name="sSlideNumber">
            <a:extLst>
              <a:ext uri="{FF2B5EF4-FFF2-40B4-BE49-F238E27FC236}">
                <a16:creationId xmlns:a16="http://schemas.microsoft.com/office/drawing/2014/main" id="{8954D2F8-2901-44F4-A59C-B526FE1828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88013" y="9356725"/>
            <a:ext cx="358775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effectLst/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4CAFE2F-6211-4ED7-8522-BF81210707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3080" name="sFooterHeading">
            <a:extLst>
              <a:ext uri="{FF2B5EF4-FFF2-40B4-BE49-F238E27FC236}">
                <a16:creationId xmlns:a16="http://schemas.microsoft.com/office/drawing/2014/main" id="{548AB5B1-3E1C-4D8F-A63A-63F73AA105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75" y="9161463"/>
            <a:ext cx="714375" cy="19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18000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nl-NL" altLang="nl-NL" sz="800"/>
              <a:t>Titel</a:t>
            </a:r>
          </a:p>
        </p:txBody>
      </p:sp>
      <p:sp>
        <p:nvSpPr>
          <p:cNvPr id="3081" name="sDateTimeHeading">
            <a:extLst>
              <a:ext uri="{FF2B5EF4-FFF2-40B4-BE49-F238E27FC236}">
                <a16:creationId xmlns:a16="http://schemas.microsoft.com/office/drawing/2014/main" id="{FA456B60-CE81-4C2C-9F5F-7684ECACB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75" y="9356725"/>
            <a:ext cx="714375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36000" rIns="18000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nl-NL" altLang="nl-NL" sz="800"/>
              <a:t>Datum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marL="179388" indent="-1793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60363" indent="-18097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539750" indent="-1793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720725" indent="-18097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900113" indent="-17938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5C4F9FAA-3B4B-4DE8-AE2D-77C985D63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9500"/>
            <a:ext cx="1524000" cy="304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nl-N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CE5E0E53-8264-42B4-A6D1-3852E5E86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079500"/>
            <a:ext cx="1524000" cy="3048000"/>
          </a:xfrm>
          <a:prstGeom prst="rect">
            <a:avLst/>
          </a:prstGeom>
          <a:solidFill>
            <a:srgbClr val="C1C1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nl-N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5E8752DC-0F4F-4EA7-965D-7AD84D5EB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079500"/>
            <a:ext cx="3048000" cy="304800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nl-N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0FBBFCA1-C30F-46AD-AEB8-29F77A11B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079500"/>
            <a:ext cx="3048000" cy="304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nl-N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17" descr="A_110364-01-PPT_RvR_DEF_Formaten_300-dpi">
            <a:extLst>
              <a:ext uri="{FF2B5EF4-FFF2-40B4-BE49-F238E27FC236}">
                <a16:creationId xmlns:a16="http://schemas.microsoft.com/office/drawing/2014/main" id="{62E6123E-339F-4CE4-A44A-74FB35CED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79500"/>
            <a:ext cx="3048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Logo" descr="R_00_C_N">
            <a:extLst>
              <a:ext uri="{FF2B5EF4-FFF2-40B4-BE49-F238E27FC236}">
                <a16:creationId xmlns:a16="http://schemas.microsoft.com/office/drawing/2014/main" id="{12B5BEEC-475E-4EE5-928D-D95C5EA1C2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063" y="539750"/>
            <a:ext cx="993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4427538"/>
            <a:ext cx="6096000" cy="730250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nl-NL" noProof="0"/>
              <a:t>Klik om het opmaakprofiel te bewerken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5518150"/>
            <a:ext cx="6096000" cy="935038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/>
            </a:lvl1pPr>
          </a:lstStyle>
          <a:p>
            <a:pPr lvl="0"/>
            <a:r>
              <a:rPr lang="nl-NL" noProof="0"/>
              <a:t>Klik om het opmaakprofiel van de modelondertitel te bewerken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E1076C7E-6E4A-46A2-AE0A-F4067939885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xfrm>
            <a:off x="1524000" y="863600"/>
            <a:ext cx="6096000" cy="168275"/>
          </a:xfrm>
        </p:spPr>
        <p:txBody>
          <a:bodyPr/>
          <a:lstStyle>
            <a:lvl1pPr>
              <a:defRPr>
                <a:solidFill>
                  <a:srgbClr val="C1C1C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A06FFE89-0893-4445-85E8-A038AD41B3A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4999-B0D7-4A50-8476-772A57CE6A5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887000D7-584F-4A47-80BC-21C6231BA03A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xfrm>
            <a:off x="0" y="863600"/>
            <a:ext cx="1524000" cy="1682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</p:spTree>
    <p:extLst>
      <p:ext uri="{BB962C8B-B14F-4D97-AF65-F5344CB8AC3E}">
        <p14:creationId xmlns:p14="http://schemas.microsoft.com/office/powerpoint/2010/main" val="2729551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7C00C8F-0DAC-4B51-A16E-84B36CCD960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DF68BB9-A3C0-44D3-B9FB-5371A8BC1F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A065CA6-6DA6-44F4-8B86-A95525FE1D1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5BE8B-F654-4D96-B87E-765F68D982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108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096000" y="1906588"/>
            <a:ext cx="1524000" cy="4629150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524000" y="1906588"/>
            <a:ext cx="4419600" cy="462915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BAC8394-E239-484D-8676-4A04B5BEAF3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A44BE98-B724-449C-BBBB-6D2FCD0119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344439C-C7A1-44BA-94DB-348B0C97FED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F6922-CBCF-4D46-A480-72EB8DDE1F5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5331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B6D5D2-8BDD-437A-86CE-F132F4DE186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CE20137-E1E6-42A2-B8FC-4C94433B23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0B59FD1-4059-4473-8C39-9AA30213E71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C85ACD-A37D-4C1A-B877-4F592E0D08C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2243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49A5B7-126B-45A9-BDBA-D1D8E04BCBC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B593F86-866C-4D05-A828-D3F92B087BB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B81F176-CFD0-4160-9EF1-F985634B5C0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EB0B0-D093-4716-A8E5-E49480F5B00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380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4000" y="2987675"/>
            <a:ext cx="2971800" cy="354806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987675"/>
            <a:ext cx="2971800" cy="3548063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F42AF57-DBA9-49F2-A051-DA5A3C62056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7BBFC74-D18D-4CB4-9170-E8D3B6C1997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A147FE-C4D8-46C1-90A2-5CF2905F470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17B12-8B37-4A9A-BAF2-199C9E68DB2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4929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4178295-B9F1-4AFC-A809-F45D833F6A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11DDB3AE-0E5B-4713-8B8C-6BE10BB8290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2E370AC-69A6-4459-B5C4-29EC45BF228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9AFC4-A3C0-41B6-A19E-6CC90E0763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6332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0DAA1F94-3C35-4833-A7DE-50BA2A6C980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061F5DD-133A-4EBE-B9FE-97FE5D32A6E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6D78D261-0364-4246-9FB6-B85632F3BB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7CD91-7003-4BE7-A180-3B92C5B3AAC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7362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385ABF0-42A5-4EC7-850B-1211E77D7C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4E35656A-F9AA-4792-AD73-51A060EEA4E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28F6358-8EC1-4CAF-94FA-F60C794741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05DAC-4897-4C6F-8E57-876AAD5F52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56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097A30-E231-41AA-821B-DFAB9EE3E7F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1AFFE7-D510-4929-9F7B-66497E221F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9AC129-2BFF-446A-AB12-41E104BD4E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0FD38-C9D8-41D1-82A6-CDA761B406C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73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F65B70-7A56-44B5-98B6-4AF801869F5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3EA39C-6EE4-47F9-8930-45FC049EB19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DA26893-2AD6-4BAE-9E67-CB5DB84F825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53897-7808-49BA-B7E8-96790EEE6DF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2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3AA2FA8-292A-4C6C-ADB8-4160496A49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6588"/>
            <a:ext cx="6096000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het opmaakprofiel te bewerken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F6B9D938-5941-4749-9FD2-64AD399443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987675"/>
            <a:ext cx="6096000" cy="354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opmaakprofielen van de modeltekst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3F42FBB6-C09A-4B85-87BA-0B60C3FD0E9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863600"/>
            <a:ext cx="1524000" cy="16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chemeClr val="accent2"/>
                </a:solidFill>
                <a:effectLst/>
              </a:defRPr>
            </a:lvl1pPr>
          </a:lstStyle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A2C2C65-A327-46B4-9EF0-8E5DF46DEC2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0" y="863600"/>
            <a:ext cx="6096000" cy="16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solidFill>
                  <a:schemeClr val="hlink"/>
                </a:solidFill>
                <a:effectLst/>
              </a:defRPr>
            </a:lvl1pPr>
          </a:lstStyle>
          <a:p>
            <a:pPr>
              <a:defRPr/>
            </a:pPr>
            <a:r>
              <a:rPr lang="en-US"/>
              <a:t>Concentration of jurisdiction in the Netherlands under the 1980 Hague Convention</a:t>
            </a:r>
            <a:endParaRPr lang="nl-N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8024992-8308-4F9B-A9E7-B6930D68545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1025" y="6480175"/>
            <a:ext cx="360363" cy="16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1">
                <a:solidFill>
                  <a:schemeClr val="tx2"/>
                </a:solidFill>
                <a:effectLst/>
              </a:defRPr>
            </a:lvl1pPr>
          </a:lstStyle>
          <a:p>
            <a:pPr>
              <a:defRPr/>
            </a:pPr>
            <a:fld id="{C4C84039-1522-417F-A618-0467F50BFD9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032" name="Rectangle 8">
            <a:extLst>
              <a:ext uri="{FF2B5EF4-FFF2-40B4-BE49-F238E27FC236}">
                <a16:creationId xmlns:a16="http://schemas.microsoft.com/office/drawing/2014/main" id="{DF63684A-7187-401F-B708-7D56E4E1F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79500"/>
            <a:ext cx="1524000" cy="5397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nl-N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530F2688-489E-4315-9BAC-DA9FE1374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1079500"/>
            <a:ext cx="1524000" cy="539750"/>
          </a:xfrm>
          <a:prstGeom prst="rect">
            <a:avLst/>
          </a:prstGeom>
          <a:solidFill>
            <a:srgbClr val="C1C1C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nl-N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B6C95F18-7EA0-45C0-A5F7-2D0B17B8A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0" y="1079500"/>
            <a:ext cx="3048000" cy="53975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nl-N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6190F474-A9E9-471F-AA9B-3212E467B7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079500"/>
            <a:ext cx="3048000" cy="53975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nl-NL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4" descr="A_110364-01-PPT_RvR_DEF_Formaten_300-dpi2">
            <a:extLst>
              <a:ext uri="{FF2B5EF4-FFF2-40B4-BE49-F238E27FC236}">
                <a16:creationId xmlns:a16="http://schemas.microsoft.com/office/drawing/2014/main" id="{D8C94CCC-2EB1-43DC-A21A-30AFF8CEAE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413" y="1079500"/>
            <a:ext cx="30480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iLogo" descr="R_00_C_N">
            <a:extLst>
              <a:ext uri="{FF2B5EF4-FFF2-40B4-BE49-F238E27FC236}">
                <a16:creationId xmlns:a16="http://schemas.microsoft.com/office/drawing/2014/main" id="{5874650A-D9EC-42C9-969C-526D0215B4F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6063" y="539750"/>
            <a:ext cx="99377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39750" indent="-2698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98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698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49375" indent="-2698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>
            <a:extLst>
              <a:ext uri="{FF2B5EF4-FFF2-40B4-BE49-F238E27FC236}">
                <a16:creationId xmlns:a16="http://schemas.microsoft.com/office/drawing/2014/main" id="{DAC45B7B-F329-4EF3-945E-EC06D0342572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>
          <a:xfrm>
            <a:off x="-36513" y="836613"/>
            <a:ext cx="1524001" cy="168275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>
                <a:solidFill>
                  <a:schemeClr val="accent2"/>
                </a:solidFill>
              </a:rPr>
              <a:t>April 1-3 2019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B8A52CF-C98E-6440-989B-EF2BA1AF1A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Hague Network and Direct </a:t>
            </a:r>
            <a:r>
              <a:rPr lang="nl-NL" dirty="0" err="1"/>
              <a:t>Judicial</a:t>
            </a:r>
            <a:r>
              <a:rPr lang="nl-NL" dirty="0"/>
              <a:t> Communications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0AB00-E97F-A643-8903-93CBB3D8A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6988" y="2132925"/>
            <a:ext cx="6096000" cy="669925"/>
          </a:xfrm>
        </p:spPr>
        <p:txBody>
          <a:bodyPr/>
          <a:lstStyle/>
          <a:p>
            <a:r>
              <a:rPr lang="nl-NL" dirty="0"/>
              <a:t>DJC: challenges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C5E598-064E-154A-A6D2-0A2C86763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Language</a:t>
            </a:r>
            <a:r>
              <a:rPr lang="nl-NL" dirty="0"/>
              <a:t> </a:t>
            </a:r>
            <a:r>
              <a:rPr lang="nl-NL" dirty="0" err="1"/>
              <a:t>barriers</a:t>
            </a:r>
            <a:endParaRPr lang="nl-NL" dirty="0"/>
          </a:p>
          <a:p>
            <a:r>
              <a:rPr lang="nl-NL" dirty="0" err="1"/>
              <a:t>Need</a:t>
            </a:r>
            <a:r>
              <a:rPr lang="nl-NL" dirty="0"/>
              <a:t> to </a:t>
            </a:r>
            <a:r>
              <a:rPr lang="nl-NL" dirty="0" err="1"/>
              <a:t>maintain</a:t>
            </a:r>
            <a:r>
              <a:rPr lang="nl-NL" dirty="0"/>
              <a:t> </a:t>
            </a:r>
            <a:r>
              <a:rPr lang="nl-NL" dirty="0" err="1"/>
              <a:t>impartiality</a:t>
            </a:r>
            <a:r>
              <a:rPr lang="nl-NL" dirty="0"/>
              <a:t> as a </a:t>
            </a:r>
            <a:r>
              <a:rPr lang="nl-NL" dirty="0" err="1"/>
              <a:t>judge</a:t>
            </a:r>
            <a:endParaRPr lang="nl-NL" dirty="0"/>
          </a:p>
          <a:p>
            <a:r>
              <a:rPr lang="nl-NL" dirty="0"/>
              <a:t>Time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9D99BF8-6AE3-9444-88AF-8973D104B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F2F2C9F-E9AE-E040-90C5-C19D315FC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 dirty="0">
                <a:solidFill>
                  <a:schemeClr val="hlink"/>
                </a:solidFill>
              </a:rPr>
              <a:t>Hague Network and Direct </a:t>
            </a:r>
            <a:r>
              <a:rPr lang="nl-NL" altLang="nl-NL" dirty="0" err="1">
                <a:solidFill>
                  <a:schemeClr val="hlink"/>
                </a:solidFill>
              </a:rPr>
              <a:t>Judicial</a:t>
            </a:r>
            <a:r>
              <a:rPr lang="nl-NL" altLang="nl-NL" dirty="0">
                <a:solidFill>
                  <a:schemeClr val="hlink"/>
                </a:solidFill>
              </a:rPr>
              <a:t> Communications</a:t>
            </a:r>
          </a:p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A7AEDA-4038-F441-B427-3AD17ABCE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85ACD-A37D-4C1A-B877-4F592E0D08CB}" type="slidenum">
              <a:rPr lang="nl-NL" smtClean="0"/>
              <a:pPr>
                <a:defRPr/>
              </a:pPr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755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>
            <a:extLst>
              <a:ext uri="{FF2B5EF4-FFF2-40B4-BE49-F238E27FC236}">
                <a16:creationId xmlns:a16="http://schemas.microsoft.com/office/drawing/2014/main" id="{A2AC2F5B-F67C-44E8-B1FB-3EF08AC52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/>
              <a:t>Globalisation</a:t>
            </a:r>
          </a:p>
        </p:txBody>
      </p:sp>
      <p:sp>
        <p:nvSpPr>
          <p:cNvPr id="6147" name="Tijdelijke aanduiding voor inhoud 2">
            <a:extLst>
              <a:ext uri="{FF2B5EF4-FFF2-40B4-BE49-F238E27FC236}">
                <a16:creationId xmlns:a16="http://schemas.microsoft.com/office/drawing/2014/main" id="{BCAE9D73-993E-4F70-AE8D-FE264BD62E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818" y="2446337"/>
            <a:ext cx="6096000" cy="3548063"/>
          </a:xfrm>
        </p:spPr>
        <p:txBody>
          <a:bodyPr/>
          <a:lstStyle/>
          <a:p>
            <a:r>
              <a:rPr lang="nl-NL" altLang="nl-NL" dirty="0" err="1"/>
              <a:t>Growing</a:t>
            </a:r>
            <a:r>
              <a:rPr lang="nl-NL" altLang="nl-NL" dirty="0"/>
              <a:t> </a:t>
            </a:r>
            <a:r>
              <a:rPr lang="nl-NL" altLang="nl-NL" dirty="0" err="1"/>
              <a:t>number</a:t>
            </a:r>
            <a:r>
              <a:rPr lang="nl-NL" altLang="nl-NL" dirty="0"/>
              <a:t> of international </a:t>
            </a:r>
            <a:r>
              <a:rPr lang="nl-NL" altLang="nl-NL" dirty="0" err="1"/>
              <a:t>relationships</a:t>
            </a:r>
            <a:r>
              <a:rPr lang="nl-NL" altLang="nl-NL" dirty="0"/>
              <a:t> and </a:t>
            </a:r>
            <a:r>
              <a:rPr lang="nl-NL" altLang="nl-NL" dirty="0" err="1"/>
              <a:t>marriages</a:t>
            </a:r>
            <a:endParaRPr lang="nl-NL" altLang="nl-NL" dirty="0"/>
          </a:p>
          <a:p>
            <a:r>
              <a:rPr lang="nl-NL" altLang="nl-NL" dirty="0" err="1"/>
              <a:t>Growing</a:t>
            </a:r>
            <a:r>
              <a:rPr lang="nl-NL" altLang="nl-NL" dirty="0"/>
              <a:t> </a:t>
            </a:r>
            <a:r>
              <a:rPr lang="nl-NL" altLang="nl-NL" dirty="0" err="1"/>
              <a:t>number</a:t>
            </a:r>
            <a:r>
              <a:rPr lang="nl-NL" altLang="nl-NL" dirty="0"/>
              <a:t> of </a:t>
            </a:r>
            <a:r>
              <a:rPr lang="nl-NL" altLang="nl-NL" dirty="0" err="1"/>
              <a:t>couples</a:t>
            </a:r>
            <a:r>
              <a:rPr lang="nl-NL" altLang="nl-NL" dirty="0"/>
              <a:t>, </a:t>
            </a:r>
            <a:r>
              <a:rPr lang="nl-NL" altLang="nl-NL" dirty="0" err="1"/>
              <a:t>moving</a:t>
            </a:r>
            <a:r>
              <a:rPr lang="nl-NL" altLang="nl-NL" dirty="0"/>
              <a:t> to </a:t>
            </a:r>
            <a:r>
              <a:rPr lang="nl-NL" altLang="nl-NL" dirty="0" err="1"/>
              <a:t>another</a:t>
            </a:r>
            <a:r>
              <a:rPr lang="nl-NL" altLang="nl-NL" dirty="0"/>
              <a:t> country with </a:t>
            </a:r>
            <a:r>
              <a:rPr lang="nl-NL" altLang="nl-NL" dirty="0" err="1"/>
              <a:t>their</a:t>
            </a:r>
            <a:r>
              <a:rPr lang="nl-NL" altLang="nl-NL" dirty="0"/>
              <a:t> families</a:t>
            </a:r>
          </a:p>
          <a:p>
            <a:r>
              <a:rPr lang="nl-NL" altLang="nl-NL" dirty="0" err="1"/>
              <a:t>Growing</a:t>
            </a:r>
            <a:r>
              <a:rPr lang="nl-NL" altLang="nl-NL" dirty="0"/>
              <a:t> </a:t>
            </a:r>
            <a:r>
              <a:rPr lang="nl-NL" altLang="nl-NL" dirty="0" err="1"/>
              <a:t>number</a:t>
            </a:r>
            <a:r>
              <a:rPr lang="nl-NL" altLang="nl-NL" dirty="0"/>
              <a:t> of </a:t>
            </a:r>
            <a:r>
              <a:rPr lang="nl-NL" altLang="nl-NL" dirty="0" err="1"/>
              <a:t>divorces</a:t>
            </a:r>
            <a:r>
              <a:rPr lang="nl-NL" altLang="nl-NL" dirty="0"/>
              <a:t> </a:t>
            </a:r>
          </a:p>
          <a:p>
            <a:r>
              <a:rPr lang="nl-NL" altLang="nl-NL" dirty="0" err="1"/>
              <a:t>Result</a:t>
            </a:r>
            <a:r>
              <a:rPr lang="nl-NL" altLang="nl-NL" dirty="0"/>
              <a:t>: </a:t>
            </a:r>
            <a:r>
              <a:rPr lang="nl-NL" altLang="nl-NL" dirty="0" err="1"/>
              <a:t>increasing</a:t>
            </a:r>
            <a:r>
              <a:rPr lang="nl-NL" altLang="nl-NL" dirty="0"/>
              <a:t> </a:t>
            </a:r>
            <a:r>
              <a:rPr lang="nl-NL" altLang="nl-NL" dirty="0" err="1"/>
              <a:t>number</a:t>
            </a:r>
            <a:r>
              <a:rPr lang="nl-NL" altLang="nl-NL" dirty="0"/>
              <a:t> of cases in the field of international </a:t>
            </a:r>
            <a:r>
              <a:rPr lang="nl-NL" altLang="nl-NL" dirty="0" err="1"/>
              <a:t>child</a:t>
            </a:r>
            <a:r>
              <a:rPr lang="nl-NL" altLang="nl-NL" dirty="0"/>
              <a:t> </a:t>
            </a:r>
            <a:r>
              <a:rPr lang="nl-NL" altLang="nl-NL" dirty="0" err="1"/>
              <a:t>protection</a:t>
            </a:r>
            <a:r>
              <a:rPr lang="nl-NL" altLang="nl-NL" dirty="0"/>
              <a:t> and international (parental) </a:t>
            </a:r>
            <a:r>
              <a:rPr lang="nl-NL" altLang="nl-NL" dirty="0" err="1"/>
              <a:t>child</a:t>
            </a:r>
            <a:r>
              <a:rPr lang="nl-NL" altLang="nl-NL" dirty="0"/>
              <a:t> </a:t>
            </a:r>
            <a:r>
              <a:rPr lang="nl-NL" altLang="nl-NL" dirty="0" err="1"/>
              <a:t>abduction</a:t>
            </a:r>
            <a:endParaRPr lang="nl-NL" altLang="nl-NL" dirty="0"/>
          </a:p>
          <a:p>
            <a:endParaRPr lang="nl-NL" altLang="nl-NL" dirty="0"/>
          </a:p>
        </p:txBody>
      </p:sp>
      <p:sp>
        <p:nvSpPr>
          <p:cNvPr id="6149" name="Tijdelijke aanduiding voor voettekst 4">
            <a:extLst>
              <a:ext uri="{FF2B5EF4-FFF2-40B4-BE49-F238E27FC236}">
                <a16:creationId xmlns:a16="http://schemas.microsoft.com/office/drawing/2014/main" id="{14935DF0-B505-492C-AC64-CC1A12FE1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03350" y="863600"/>
            <a:ext cx="6096000" cy="169863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dirty="0">
                <a:solidFill>
                  <a:schemeClr val="hlink"/>
                </a:solidFill>
              </a:rPr>
              <a:t>Hague Network and Direct </a:t>
            </a:r>
            <a:r>
              <a:rPr lang="nl-NL" altLang="nl-NL" dirty="0" err="1">
                <a:solidFill>
                  <a:schemeClr val="hlink"/>
                </a:solidFill>
              </a:rPr>
              <a:t>Judicial</a:t>
            </a:r>
            <a:r>
              <a:rPr lang="nl-NL" altLang="nl-NL" dirty="0">
                <a:solidFill>
                  <a:schemeClr val="hlink"/>
                </a:solidFill>
              </a:rPr>
              <a:t> Communications</a:t>
            </a:r>
          </a:p>
        </p:txBody>
      </p:sp>
      <p:sp>
        <p:nvSpPr>
          <p:cNvPr id="6150" name="Tijdelijke aanduiding voor dianummer 5">
            <a:extLst>
              <a:ext uri="{FF2B5EF4-FFF2-40B4-BE49-F238E27FC236}">
                <a16:creationId xmlns:a16="http://schemas.microsoft.com/office/drawing/2014/main" id="{954D25BF-C788-46AC-9969-4310D8319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70C98BC-ACBE-4A80-ACA6-6DFFBFF84A07}" type="slidenum">
              <a:rPr lang="nl-NL" altLang="nl-NL" smtClean="0">
                <a:solidFill>
                  <a:schemeClr val="tx2"/>
                </a:solidFill>
              </a:rPr>
              <a:pPr/>
              <a:t>2</a:t>
            </a:fld>
            <a:endParaRPr lang="nl-NL" altLang="nl-NL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>
            <a:extLst>
              <a:ext uri="{FF2B5EF4-FFF2-40B4-BE49-F238E27FC236}">
                <a16:creationId xmlns:a16="http://schemas.microsoft.com/office/drawing/2014/main" id="{FD7EFA07-7F98-4096-8466-E11F3DA57A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err="1"/>
              <a:t>Problems</a:t>
            </a:r>
            <a:r>
              <a:rPr lang="nl-NL" altLang="nl-NL" dirty="0"/>
              <a:t> of </a:t>
            </a:r>
            <a:r>
              <a:rPr lang="nl-NL" altLang="nl-NL" dirty="0" err="1"/>
              <a:t>judges</a:t>
            </a:r>
            <a:r>
              <a:rPr lang="nl-NL" altLang="nl-NL" dirty="0"/>
              <a:t> </a:t>
            </a:r>
            <a:r>
              <a:rPr lang="nl-NL" altLang="nl-NL" dirty="0" err="1"/>
              <a:t>dealing</a:t>
            </a:r>
            <a:r>
              <a:rPr lang="nl-NL" altLang="nl-NL" dirty="0"/>
              <a:t> with international family cases (I)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F7D2978C-8C00-4D41-9459-192E2B5A8D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 dirty="0"/>
              <a:t>Strong </a:t>
            </a:r>
            <a:r>
              <a:rPr lang="nl-NL" altLang="nl-NL" dirty="0" err="1"/>
              <a:t>emotions</a:t>
            </a:r>
            <a:r>
              <a:rPr lang="nl-NL" altLang="nl-NL" dirty="0"/>
              <a:t> of the </a:t>
            </a:r>
            <a:r>
              <a:rPr lang="nl-NL" altLang="nl-NL" dirty="0" err="1"/>
              <a:t>parties</a:t>
            </a:r>
            <a:r>
              <a:rPr lang="nl-NL" altLang="nl-NL" dirty="0"/>
              <a:t> </a:t>
            </a:r>
            <a:r>
              <a:rPr lang="nl-NL" altLang="nl-NL" dirty="0" err="1"/>
              <a:t>involved</a:t>
            </a:r>
            <a:endParaRPr lang="nl-NL" altLang="nl-NL" dirty="0"/>
          </a:p>
          <a:p>
            <a:r>
              <a:rPr lang="nl-NL" altLang="nl-NL" dirty="0"/>
              <a:t>Risk: courts in different </a:t>
            </a:r>
            <a:r>
              <a:rPr lang="nl-NL" altLang="nl-NL" dirty="0" err="1"/>
              <a:t>countries</a:t>
            </a:r>
            <a:r>
              <a:rPr lang="nl-NL" altLang="nl-NL" dirty="0"/>
              <a:t>, deciding (</a:t>
            </a:r>
            <a:r>
              <a:rPr lang="nl-NL" altLang="nl-NL" dirty="0" err="1"/>
              <a:t>differently</a:t>
            </a:r>
            <a:r>
              <a:rPr lang="nl-NL" altLang="nl-NL" dirty="0"/>
              <a:t>) on the </a:t>
            </a:r>
            <a:r>
              <a:rPr lang="nl-NL" altLang="nl-NL" dirty="0" err="1"/>
              <a:t>same</a:t>
            </a:r>
            <a:r>
              <a:rPr lang="nl-NL" altLang="nl-NL" dirty="0"/>
              <a:t> issue </a:t>
            </a:r>
          </a:p>
          <a:p>
            <a:r>
              <a:rPr lang="nl-NL" altLang="nl-NL" dirty="0" err="1"/>
              <a:t>Unfamiliarity</a:t>
            </a:r>
            <a:r>
              <a:rPr lang="nl-NL" altLang="nl-NL" dirty="0"/>
              <a:t> with and </a:t>
            </a:r>
            <a:r>
              <a:rPr lang="nl-NL" altLang="nl-NL" dirty="0" err="1"/>
              <a:t>complexity</a:t>
            </a:r>
            <a:r>
              <a:rPr lang="nl-NL" altLang="nl-NL" dirty="0"/>
              <a:t> of private international </a:t>
            </a:r>
            <a:r>
              <a:rPr lang="nl-NL" altLang="nl-NL" dirty="0" err="1"/>
              <a:t>law</a:t>
            </a:r>
            <a:r>
              <a:rPr lang="nl-NL" altLang="nl-NL" dirty="0"/>
              <a:t> and </a:t>
            </a:r>
            <a:r>
              <a:rPr lang="nl-NL" altLang="nl-NL" dirty="0" err="1"/>
              <a:t>foreign</a:t>
            </a:r>
            <a:r>
              <a:rPr lang="nl-NL" altLang="nl-NL" dirty="0"/>
              <a:t> </a:t>
            </a:r>
            <a:r>
              <a:rPr lang="nl-NL" altLang="nl-NL" dirty="0" err="1"/>
              <a:t>law</a:t>
            </a:r>
            <a:endParaRPr lang="nl-NL" altLang="nl-NL" dirty="0"/>
          </a:p>
          <a:p>
            <a:r>
              <a:rPr lang="nl-NL" altLang="nl-NL" dirty="0" err="1"/>
              <a:t>Lack</a:t>
            </a:r>
            <a:r>
              <a:rPr lang="nl-NL" altLang="nl-NL" dirty="0"/>
              <a:t> of </a:t>
            </a:r>
            <a:r>
              <a:rPr lang="nl-NL" altLang="nl-NL" dirty="0" err="1"/>
              <a:t>expediency</a:t>
            </a:r>
            <a:endParaRPr lang="nl-NL" altLang="nl-NL" dirty="0"/>
          </a:p>
          <a:p>
            <a:endParaRPr lang="nl-NL" altLang="nl-NL" dirty="0"/>
          </a:p>
        </p:txBody>
      </p:sp>
      <p:sp>
        <p:nvSpPr>
          <p:cNvPr id="7172" name="Tijdelijke aanduiding voor datum 3">
            <a:extLst>
              <a:ext uri="{FF2B5EF4-FFF2-40B4-BE49-F238E27FC236}">
                <a16:creationId xmlns:a16="http://schemas.microsoft.com/office/drawing/2014/main" id="{98521D2F-712F-4318-939D-7B5EC5BF841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 dirty="0">
              <a:solidFill>
                <a:schemeClr val="accent2"/>
              </a:solidFill>
            </a:endParaRPr>
          </a:p>
        </p:txBody>
      </p:sp>
      <p:sp>
        <p:nvSpPr>
          <p:cNvPr id="7173" name="Tijdelijke aanduiding voor voettekst 4">
            <a:extLst>
              <a:ext uri="{FF2B5EF4-FFF2-40B4-BE49-F238E27FC236}">
                <a16:creationId xmlns:a16="http://schemas.microsoft.com/office/drawing/2014/main" id="{30121026-B83C-4699-A613-3E94A1214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dirty="0">
                <a:solidFill>
                  <a:schemeClr val="hlink"/>
                </a:solidFill>
              </a:rPr>
              <a:t>Hague Network and Direct </a:t>
            </a:r>
            <a:r>
              <a:rPr lang="nl-NL" altLang="nl-NL" dirty="0" err="1">
                <a:solidFill>
                  <a:schemeClr val="hlink"/>
                </a:solidFill>
              </a:rPr>
              <a:t>Judicial</a:t>
            </a:r>
            <a:r>
              <a:rPr lang="nl-NL" altLang="nl-NL" dirty="0">
                <a:solidFill>
                  <a:schemeClr val="hlink"/>
                </a:solidFill>
              </a:rPr>
              <a:t> Communications</a:t>
            </a:r>
          </a:p>
        </p:txBody>
      </p:sp>
      <p:sp>
        <p:nvSpPr>
          <p:cNvPr id="7174" name="Tijdelijke aanduiding voor dianummer 5">
            <a:extLst>
              <a:ext uri="{FF2B5EF4-FFF2-40B4-BE49-F238E27FC236}">
                <a16:creationId xmlns:a16="http://schemas.microsoft.com/office/drawing/2014/main" id="{7A8DFC66-5E86-4C9A-B1EA-012F94E9C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5F2D7CF-822E-412E-813A-CA8891C9E313}" type="slidenum">
              <a:rPr lang="nl-NL" altLang="nl-NL" smtClean="0">
                <a:solidFill>
                  <a:schemeClr val="tx2"/>
                </a:solidFill>
              </a:rPr>
              <a:pPr/>
              <a:t>3</a:t>
            </a:fld>
            <a:endParaRPr lang="nl-NL" altLang="nl-NL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>
            <a:extLst>
              <a:ext uri="{FF2B5EF4-FFF2-40B4-BE49-F238E27FC236}">
                <a16:creationId xmlns:a16="http://schemas.microsoft.com/office/drawing/2014/main" id="{165D7E73-46F5-430B-8700-F3FDD408A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dirty="0" err="1"/>
              <a:t>Problems</a:t>
            </a:r>
            <a:r>
              <a:rPr lang="nl-NL" altLang="nl-NL" dirty="0"/>
              <a:t> of </a:t>
            </a:r>
            <a:r>
              <a:rPr lang="nl-NL" altLang="nl-NL" dirty="0" err="1"/>
              <a:t>judges</a:t>
            </a:r>
            <a:r>
              <a:rPr lang="nl-NL" altLang="nl-NL" dirty="0"/>
              <a:t> </a:t>
            </a:r>
            <a:r>
              <a:rPr lang="nl-NL" altLang="nl-NL" dirty="0" err="1"/>
              <a:t>dealing</a:t>
            </a:r>
            <a:r>
              <a:rPr lang="nl-NL" altLang="nl-NL" dirty="0"/>
              <a:t> with international family cases (II)</a:t>
            </a:r>
          </a:p>
        </p:txBody>
      </p:sp>
      <p:sp>
        <p:nvSpPr>
          <p:cNvPr id="9219" name="Tijdelijke aanduiding voor inhoud 2">
            <a:extLst>
              <a:ext uri="{FF2B5EF4-FFF2-40B4-BE49-F238E27FC236}">
                <a16:creationId xmlns:a16="http://schemas.microsoft.com/office/drawing/2014/main" id="{45E2A3E5-CD04-4694-8F2C-69406E45B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932112"/>
            <a:ext cx="6096000" cy="3548063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nl-NL" altLang="nl-NL" dirty="0" err="1"/>
              <a:t>Judges</a:t>
            </a:r>
            <a:r>
              <a:rPr lang="nl-NL" altLang="nl-NL" dirty="0"/>
              <a:t> </a:t>
            </a:r>
            <a:r>
              <a:rPr lang="nl-NL" altLang="nl-NL" dirty="0" err="1"/>
              <a:t>dealing</a:t>
            </a:r>
            <a:r>
              <a:rPr lang="nl-NL" altLang="nl-NL" dirty="0"/>
              <a:t> with an international family case, </a:t>
            </a:r>
            <a:r>
              <a:rPr lang="nl-NL" altLang="nl-NL" dirty="0" err="1"/>
              <a:t>may</a:t>
            </a:r>
            <a:r>
              <a:rPr lang="nl-NL" altLang="nl-NL" dirty="0"/>
              <a:t> require information from </a:t>
            </a:r>
            <a:r>
              <a:rPr lang="nl-NL" altLang="nl-NL" dirty="0" err="1"/>
              <a:t>abroad</a:t>
            </a:r>
            <a:r>
              <a:rPr lang="nl-NL" altLang="nl-NL" dirty="0"/>
              <a:t>: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altLang="nl-NL" dirty="0"/>
          </a:p>
          <a:p>
            <a:pPr>
              <a:defRPr/>
            </a:pPr>
            <a:r>
              <a:rPr lang="nl-NL" altLang="nl-NL" dirty="0" err="1"/>
              <a:t>where</a:t>
            </a:r>
            <a:r>
              <a:rPr lang="nl-NL" altLang="nl-NL" dirty="0"/>
              <a:t> the </a:t>
            </a:r>
            <a:r>
              <a:rPr lang="nl-NL" altLang="nl-NL" dirty="0" err="1"/>
              <a:t>child</a:t>
            </a:r>
            <a:r>
              <a:rPr lang="nl-NL" altLang="nl-NL" dirty="0"/>
              <a:t> has </a:t>
            </a:r>
            <a:r>
              <a:rPr lang="nl-NL" altLang="nl-NL" dirty="0" err="1"/>
              <a:t>its</a:t>
            </a:r>
            <a:r>
              <a:rPr lang="nl-NL" altLang="nl-NL" dirty="0"/>
              <a:t> </a:t>
            </a:r>
            <a:r>
              <a:rPr lang="nl-NL" altLang="nl-NL" dirty="0" err="1"/>
              <a:t>habitual</a:t>
            </a:r>
            <a:r>
              <a:rPr lang="nl-NL" altLang="nl-NL" dirty="0"/>
              <a:t> </a:t>
            </a:r>
            <a:r>
              <a:rPr lang="nl-NL" altLang="nl-NL" dirty="0" err="1"/>
              <a:t>residence</a:t>
            </a:r>
            <a:r>
              <a:rPr lang="nl-NL" altLang="nl-NL" dirty="0"/>
              <a:t> or </a:t>
            </a:r>
          </a:p>
          <a:p>
            <a:pPr>
              <a:defRPr/>
            </a:pPr>
            <a:endParaRPr lang="nl-NL" altLang="nl-NL" dirty="0"/>
          </a:p>
          <a:p>
            <a:pPr>
              <a:defRPr/>
            </a:pPr>
            <a:r>
              <a:rPr lang="nl-NL" altLang="nl-NL" dirty="0" err="1"/>
              <a:t>where</a:t>
            </a:r>
            <a:r>
              <a:rPr lang="nl-NL" altLang="nl-NL" dirty="0"/>
              <a:t> </a:t>
            </a:r>
            <a:r>
              <a:rPr lang="nl-NL" altLang="nl-NL" dirty="0" err="1"/>
              <a:t>another</a:t>
            </a:r>
            <a:r>
              <a:rPr lang="nl-NL" altLang="nl-NL" dirty="0"/>
              <a:t> </a:t>
            </a:r>
            <a:r>
              <a:rPr lang="nl-NL" altLang="nl-NL" dirty="0" err="1"/>
              <a:t>legal</a:t>
            </a:r>
            <a:r>
              <a:rPr lang="nl-NL" altLang="nl-NL" dirty="0"/>
              <a:t> procedure </a:t>
            </a:r>
            <a:r>
              <a:rPr lang="nl-NL" altLang="nl-NL" dirty="0" err="1"/>
              <a:t>concerning</a:t>
            </a:r>
            <a:r>
              <a:rPr lang="nl-NL" altLang="nl-NL" dirty="0"/>
              <a:t> the </a:t>
            </a:r>
            <a:r>
              <a:rPr lang="nl-NL" altLang="nl-NL" dirty="0" err="1"/>
              <a:t>same</a:t>
            </a:r>
            <a:r>
              <a:rPr lang="nl-NL" altLang="nl-NL" dirty="0"/>
              <a:t> </a:t>
            </a:r>
            <a:r>
              <a:rPr lang="nl-NL" altLang="nl-NL" dirty="0" err="1"/>
              <a:t>child</a:t>
            </a:r>
            <a:r>
              <a:rPr lang="nl-NL" altLang="nl-NL" dirty="0"/>
              <a:t> is pending</a:t>
            </a:r>
          </a:p>
          <a:p>
            <a:pPr>
              <a:defRPr/>
            </a:pPr>
            <a:endParaRPr lang="nl-NL" altLang="nl-NL" dirty="0"/>
          </a:p>
          <a:p>
            <a:pPr>
              <a:defRPr/>
            </a:pPr>
            <a:r>
              <a:rPr lang="nl-NL" altLang="nl-NL" dirty="0"/>
              <a:t> </a:t>
            </a:r>
            <a:r>
              <a:rPr lang="nl-NL" altLang="nl-NL" dirty="0" err="1"/>
              <a:t>what</a:t>
            </a:r>
            <a:r>
              <a:rPr lang="nl-NL" altLang="nl-NL" dirty="0"/>
              <a:t> is the </a:t>
            </a:r>
            <a:r>
              <a:rPr lang="nl-NL" altLang="nl-NL" dirty="0" err="1"/>
              <a:t>law</a:t>
            </a:r>
            <a:r>
              <a:rPr lang="nl-NL" altLang="nl-NL" dirty="0"/>
              <a:t> of the </a:t>
            </a:r>
            <a:r>
              <a:rPr lang="nl-NL" altLang="nl-NL" dirty="0" err="1"/>
              <a:t>other</a:t>
            </a:r>
            <a:r>
              <a:rPr lang="nl-NL" altLang="nl-NL" dirty="0"/>
              <a:t> country</a:t>
            </a:r>
          </a:p>
          <a:p>
            <a:pPr>
              <a:defRPr/>
            </a:pPr>
            <a:endParaRPr lang="nl-NL" altLang="nl-NL" dirty="0"/>
          </a:p>
        </p:txBody>
      </p:sp>
      <p:sp>
        <p:nvSpPr>
          <p:cNvPr id="9221" name="Tijdelijke aanduiding voor voettekst 4">
            <a:extLst>
              <a:ext uri="{FF2B5EF4-FFF2-40B4-BE49-F238E27FC236}">
                <a16:creationId xmlns:a16="http://schemas.microsoft.com/office/drawing/2014/main" id="{CC3B4BDF-D8AD-496A-92F5-FA9B7978F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dirty="0">
                <a:solidFill>
                  <a:schemeClr val="hlink"/>
                </a:solidFill>
              </a:rPr>
              <a:t>Hague Network and Direct </a:t>
            </a:r>
            <a:r>
              <a:rPr lang="nl-NL" altLang="nl-NL" dirty="0" err="1">
                <a:solidFill>
                  <a:schemeClr val="hlink"/>
                </a:solidFill>
              </a:rPr>
              <a:t>Judicial</a:t>
            </a:r>
            <a:r>
              <a:rPr lang="nl-NL" altLang="nl-NL" dirty="0">
                <a:solidFill>
                  <a:schemeClr val="hlink"/>
                </a:solidFill>
              </a:rPr>
              <a:t> Communications</a:t>
            </a:r>
          </a:p>
          <a:p>
            <a:endParaRPr lang="nl-NL" altLang="nl-NL" dirty="0">
              <a:solidFill>
                <a:schemeClr val="hlink"/>
              </a:solidFill>
            </a:endParaRPr>
          </a:p>
        </p:txBody>
      </p:sp>
      <p:sp>
        <p:nvSpPr>
          <p:cNvPr id="9222" name="Tijdelijke aanduiding voor dianummer 5">
            <a:extLst>
              <a:ext uri="{FF2B5EF4-FFF2-40B4-BE49-F238E27FC236}">
                <a16:creationId xmlns:a16="http://schemas.microsoft.com/office/drawing/2014/main" id="{69C2CBA5-4F94-4486-9A13-9905BFBA6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A99E40B-2EB5-4BE0-87A5-16A8D46B6E7F}" type="slidenum">
              <a:rPr lang="nl-NL" altLang="nl-NL" smtClean="0">
                <a:solidFill>
                  <a:schemeClr val="tx2"/>
                </a:solidFill>
              </a:rPr>
              <a:pPr/>
              <a:t>4</a:t>
            </a:fld>
            <a:endParaRPr lang="nl-NL" altLang="nl-NL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>
            <a:extLst>
              <a:ext uri="{FF2B5EF4-FFF2-40B4-BE49-F238E27FC236}">
                <a16:creationId xmlns:a16="http://schemas.microsoft.com/office/drawing/2014/main" id="{0FB96C9B-5194-4C28-B277-DF1866D04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090" y="2375622"/>
            <a:ext cx="8507103" cy="1224106"/>
          </a:xfrm>
        </p:spPr>
        <p:txBody>
          <a:bodyPr/>
          <a:lstStyle/>
          <a:p>
            <a:r>
              <a:rPr lang="nl-NL" altLang="en-US"/>
              <a:t>HccH recommendations </a:t>
            </a:r>
          </a:p>
        </p:txBody>
      </p:sp>
      <p:sp>
        <p:nvSpPr>
          <p:cNvPr id="11267" name="Tijdelijke aanduiding voor inhoud 2">
            <a:extLst>
              <a:ext uri="{FF2B5EF4-FFF2-40B4-BE49-F238E27FC236}">
                <a16:creationId xmlns:a16="http://schemas.microsoft.com/office/drawing/2014/main" id="{54B1F729-2470-4C8B-A2ED-BAA81816B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4090" y="2932112"/>
            <a:ext cx="6096000" cy="3548063"/>
          </a:xfrm>
        </p:spPr>
        <p:txBody>
          <a:bodyPr/>
          <a:lstStyle/>
          <a:p>
            <a:r>
              <a:rPr lang="nl-NL" altLang="en-US" sz="2000" dirty="0" err="1"/>
              <a:t>Within</a:t>
            </a:r>
            <a:r>
              <a:rPr lang="nl-NL" altLang="en-US" sz="2000" dirty="0"/>
              <a:t> </a:t>
            </a:r>
            <a:r>
              <a:rPr lang="nl-NL" altLang="en-US" sz="2000" dirty="0" err="1"/>
              <a:t>states</a:t>
            </a:r>
            <a:r>
              <a:rPr lang="nl-NL" altLang="en-US" sz="2000" dirty="0"/>
              <a:t>, the </a:t>
            </a:r>
            <a:r>
              <a:rPr lang="nl-NL" altLang="en-US" sz="2000" dirty="0" err="1"/>
              <a:t>awareness</a:t>
            </a:r>
            <a:r>
              <a:rPr lang="nl-NL" altLang="en-US" sz="2000" dirty="0"/>
              <a:t> of the </a:t>
            </a:r>
            <a:r>
              <a:rPr lang="nl-NL" altLang="en-US" sz="2000" dirty="0" err="1"/>
              <a:t>existence</a:t>
            </a:r>
            <a:r>
              <a:rPr lang="nl-NL" altLang="en-US" sz="2000" dirty="0"/>
              <a:t> and </a:t>
            </a:r>
            <a:r>
              <a:rPr lang="nl-NL" altLang="en-US" sz="2000" dirty="0" err="1"/>
              <a:t>role</a:t>
            </a:r>
            <a:r>
              <a:rPr lang="nl-NL" altLang="en-US" sz="2000" dirty="0"/>
              <a:t> of network </a:t>
            </a:r>
            <a:r>
              <a:rPr lang="nl-NL" altLang="en-US" sz="2000" dirty="0" err="1"/>
              <a:t>judges</a:t>
            </a:r>
            <a:r>
              <a:rPr lang="nl-NL" altLang="en-US" sz="2000" dirty="0"/>
              <a:t> </a:t>
            </a:r>
            <a:r>
              <a:rPr lang="nl-NL" altLang="en-US" sz="2000" dirty="0" err="1"/>
              <a:t>should</a:t>
            </a:r>
            <a:r>
              <a:rPr lang="nl-NL" altLang="en-US" sz="2000" dirty="0"/>
              <a:t> be </a:t>
            </a:r>
            <a:r>
              <a:rPr lang="nl-NL" altLang="en-US" sz="2000" dirty="0" err="1"/>
              <a:t>promoted</a:t>
            </a:r>
            <a:endParaRPr lang="nl-NL" altLang="en-US" sz="2000" dirty="0"/>
          </a:p>
          <a:p>
            <a:r>
              <a:rPr lang="nl-NL" altLang="en-US" sz="2000" dirty="0"/>
              <a:t>Adequate resources </a:t>
            </a:r>
            <a:r>
              <a:rPr lang="nl-NL" altLang="en-US" sz="2000" dirty="0" err="1"/>
              <a:t>should</a:t>
            </a:r>
            <a:r>
              <a:rPr lang="nl-NL" altLang="en-US" sz="2000" dirty="0"/>
              <a:t> be made </a:t>
            </a:r>
            <a:r>
              <a:rPr lang="nl-NL" altLang="en-US" sz="2000" dirty="0" err="1"/>
              <a:t>available</a:t>
            </a:r>
            <a:r>
              <a:rPr lang="nl-NL" altLang="en-US" sz="2000" dirty="0"/>
              <a:t> by </a:t>
            </a:r>
            <a:r>
              <a:rPr lang="nl-NL" altLang="en-US" sz="2000" dirty="0" err="1"/>
              <a:t>states</a:t>
            </a:r>
            <a:r>
              <a:rPr lang="nl-NL" altLang="en-US" sz="2000" dirty="0"/>
              <a:t> to support the </a:t>
            </a:r>
            <a:r>
              <a:rPr lang="nl-NL" altLang="en-US" sz="2000" dirty="0" err="1"/>
              <a:t>work</a:t>
            </a:r>
            <a:r>
              <a:rPr lang="nl-NL" altLang="en-US" sz="2000" dirty="0"/>
              <a:t> of network </a:t>
            </a:r>
            <a:r>
              <a:rPr lang="nl-NL" altLang="en-US" sz="2000" dirty="0" err="1"/>
              <a:t>judges</a:t>
            </a:r>
            <a:endParaRPr lang="nl-NL" altLang="en-US" sz="2000" dirty="0"/>
          </a:p>
          <a:p>
            <a:r>
              <a:rPr lang="nl-NL" altLang="en-US" sz="2000" dirty="0"/>
              <a:t>States </a:t>
            </a:r>
            <a:r>
              <a:rPr lang="nl-NL" altLang="en-US" sz="2000" dirty="0" err="1"/>
              <a:t>experiencing</a:t>
            </a:r>
            <a:r>
              <a:rPr lang="nl-NL" altLang="en-US" sz="2000" dirty="0"/>
              <a:t> a high volume of international </a:t>
            </a:r>
            <a:r>
              <a:rPr lang="nl-NL" altLang="en-US" sz="2000" dirty="0" err="1"/>
              <a:t>child</a:t>
            </a:r>
            <a:r>
              <a:rPr lang="nl-NL" altLang="en-US" sz="2000" dirty="0"/>
              <a:t> </a:t>
            </a:r>
            <a:r>
              <a:rPr lang="nl-NL" altLang="en-US" sz="2000" dirty="0" err="1"/>
              <a:t>protection</a:t>
            </a:r>
            <a:r>
              <a:rPr lang="nl-NL" altLang="en-US" sz="2000" dirty="0"/>
              <a:t> cases </a:t>
            </a:r>
            <a:r>
              <a:rPr lang="nl-NL" altLang="en-US" sz="2000" dirty="0" err="1"/>
              <a:t>should</a:t>
            </a:r>
            <a:r>
              <a:rPr lang="nl-NL" altLang="en-US" sz="2000" dirty="0"/>
              <a:t> </a:t>
            </a:r>
            <a:r>
              <a:rPr lang="nl-NL" altLang="en-US" sz="2000" dirty="0" err="1"/>
              <a:t>consider</a:t>
            </a:r>
            <a:r>
              <a:rPr lang="nl-NL" altLang="en-US" sz="2000" dirty="0"/>
              <a:t> setting-up an office to support the </a:t>
            </a:r>
            <a:r>
              <a:rPr lang="nl-NL" altLang="en-US" sz="2000" dirty="0" err="1"/>
              <a:t>work</a:t>
            </a:r>
            <a:r>
              <a:rPr lang="nl-NL" altLang="en-US" sz="2000" dirty="0"/>
              <a:t> of the network </a:t>
            </a:r>
            <a:r>
              <a:rPr lang="nl-NL" altLang="en-US" sz="2000" dirty="0" err="1"/>
              <a:t>judge</a:t>
            </a:r>
            <a:r>
              <a:rPr lang="nl-NL" altLang="en-US" sz="2000" dirty="0"/>
              <a:t>(s)</a:t>
            </a:r>
          </a:p>
        </p:txBody>
      </p:sp>
      <p:sp>
        <p:nvSpPr>
          <p:cNvPr id="11268" name="Tijdelijke aanduiding voor datum 3">
            <a:extLst>
              <a:ext uri="{FF2B5EF4-FFF2-40B4-BE49-F238E27FC236}">
                <a16:creationId xmlns:a16="http://schemas.microsoft.com/office/drawing/2014/main" id="{E1E52E60-E809-4552-AB96-2712D389A02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 dirty="0">
              <a:solidFill>
                <a:schemeClr val="accent2"/>
              </a:solidFill>
            </a:endParaRPr>
          </a:p>
        </p:txBody>
      </p:sp>
      <p:sp>
        <p:nvSpPr>
          <p:cNvPr id="11269" name="Tijdelijke aanduiding voor voettekst 4">
            <a:extLst>
              <a:ext uri="{FF2B5EF4-FFF2-40B4-BE49-F238E27FC236}">
                <a16:creationId xmlns:a16="http://schemas.microsoft.com/office/drawing/2014/main" id="{278F1829-DC55-4A75-A6D9-084879BA8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dirty="0">
                <a:solidFill>
                  <a:schemeClr val="hlink"/>
                </a:solidFill>
              </a:rPr>
              <a:t>Hague Network and Direct </a:t>
            </a:r>
            <a:r>
              <a:rPr lang="nl-NL" altLang="nl-NL" dirty="0" err="1">
                <a:solidFill>
                  <a:schemeClr val="hlink"/>
                </a:solidFill>
              </a:rPr>
              <a:t>Judicial</a:t>
            </a:r>
            <a:r>
              <a:rPr lang="nl-NL" altLang="nl-NL" dirty="0">
                <a:solidFill>
                  <a:schemeClr val="hlink"/>
                </a:solidFill>
              </a:rPr>
              <a:t> Communications</a:t>
            </a:r>
          </a:p>
        </p:txBody>
      </p:sp>
      <p:sp>
        <p:nvSpPr>
          <p:cNvPr id="11270" name="Tijdelijke aanduiding voor dianummer 5">
            <a:extLst>
              <a:ext uri="{FF2B5EF4-FFF2-40B4-BE49-F238E27FC236}">
                <a16:creationId xmlns:a16="http://schemas.microsoft.com/office/drawing/2014/main" id="{71375237-B304-4925-9A4A-2239DA21F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E3F6371-0F1B-44F2-A852-630F6C087295}" type="slidenum">
              <a:rPr lang="nl-NL" altLang="en-US" smtClean="0">
                <a:solidFill>
                  <a:schemeClr val="tx2"/>
                </a:solidFill>
              </a:rPr>
              <a:pPr/>
              <a:t>5</a:t>
            </a:fld>
            <a:endParaRPr lang="nl-NL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4B386-F420-2B4D-B4AC-83124246D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Twofold</a:t>
            </a:r>
            <a:r>
              <a:rPr lang="nl-NL" dirty="0"/>
              <a:t> </a:t>
            </a:r>
            <a:r>
              <a:rPr lang="nl-NL" dirty="0" err="1"/>
              <a:t>solution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598F8C-7C3C-A54D-8629-48EE93225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radical</a:t>
            </a:r>
            <a:r>
              <a:rPr lang="nl-NL" dirty="0"/>
              <a:t> </a:t>
            </a:r>
            <a:r>
              <a:rPr lang="nl-NL" dirty="0" err="1"/>
              <a:t>concentration</a:t>
            </a:r>
            <a:r>
              <a:rPr lang="nl-NL" dirty="0"/>
              <a:t> of </a:t>
            </a:r>
            <a:r>
              <a:rPr lang="nl-NL" dirty="0" err="1"/>
              <a:t>jurisdiction</a:t>
            </a:r>
            <a:r>
              <a:rPr lang="nl-NL" dirty="0"/>
              <a:t>: The Hague</a:t>
            </a:r>
          </a:p>
          <a:p>
            <a:r>
              <a:rPr lang="nl-NL" dirty="0"/>
              <a:t>establishment of Office of The Liaison </a:t>
            </a:r>
            <a:r>
              <a:rPr lang="nl-NL" dirty="0" err="1"/>
              <a:t>Judge</a:t>
            </a:r>
            <a:r>
              <a:rPr lang="nl-NL" dirty="0"/>
              <a:t> International Child </a:t>
            </a:r>
            <a:r>
              <a:rPr lang="nl-NL" dirty="0" err="1"/>
              <a:t>Protection</a:t>
            </a:r>
            <a:r>
              <a:rPr lang="nl-NL" dirty="0"/>
              <a:t> (BLIK)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B8684F-70C6-0746-8755-0FC3370E6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10 September 2013</a:t>
            </a:r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E3EAFF7-DC59-5949-A564-CF49EA16F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altLang="nl-NL" dirty="0">
                <a:solidFill>
                  <a:schemeClr val="hlink"/>
                </a:solidFill>
              </a:rPr>
              <a:t>Hague Network and Direct </a:t>
            </a:r>
            <a:r>
              <a:rPr lang="nl-NL" altLang="nl-NL" dirty="0" err="1">
                <a:solidFill>
                  <a:schemeClr val="hlink"/>
                </a:solidFill>
              </a:rPr>
              <a:t>Judicial</a:t>
            </a:r>
            <a:r>
              <a:rPr lang="nl-NL" altLang="nl-NL" dirty="0">
                <a:solidFill>
                  <a:schemeClr val="hlink"/>
                </a:solidFill>
              </a:rPr>
              <a:t> Communications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A8F8035-5394-8845-AD36-6894E47B4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85ACD-A37D-4C1A-B877-4F592E0D08CB}" type="slidenum">
              <a:rPr lang="nl-NL" smtClean="0"/>
              <a:pPr>
                <a:defRPr/>
              </a:pPr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6300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>
            <a:extLst>
              <a:ext uri="{FF2B5EF4-FFF2-40B4-BE49-F238E27FC236}">
                <a16:creationId xmlns:a16="http://schemas.microsoft.com/office/drawing/2014/main" id="{1B348ADE-8378-4D23-92DC-6492A87F4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9569" y="1924439"/>
            <a:ext cx="6096000" cy="669925"/>
          </a:xfrm>
        </p:spPr>
        <p:txBody>
          <a:bodyPr/>
          <a:lstStyle/>
          <a:p>
            <a:r>
              <a:rPr lang="nl-NL" altLang="nl-NL" dirty="0"/>
              <a:t>Office of the Liaison </a:t>
            </a:r>
            <a:r>
              <a:rPr lang="nl-NL" altLang="nl-NL" dirty="0" err="1"/>
              <a:t>Judge</a:t>
            </a:r>
            <a:r>
              <a:rPr lang="nl-NL" altLang="nl-NL" dirty="0"/>
              <a:t> </a:t>
            </a:r>
          </a:p>
        </p:txBody>
      </p:sp>
      <p:sp>
        <p:nvSpPr>
          <p:cNvPr id="12291" name="Tijdelijke aanduiding voor inhoud 2">
            <a:extLst>
              <a:ext uri="{FF2B5EF4-FFF2-40B4-BE49-F238E27FC236}">
                <a16:creationId xmlns:a16="http://schemas.microsoft.com/office/drawing/2014/main" id="{97119D68-50D7-47C0-A8C0-77393BC93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9569" y="2645239"/>
            <a:ext cx="6096000" cy="3548063"/>
          </a:xfrm>
        </p:spPr>
        <p:txBody>
          <a:bodyPr/>
          <a:lstStyle/>
          <a:p>
            <a:pPr>
              <a:defRPr/>
            </a:pPr>
            <a:r>
              <a:rPr lang="nl-NL" altLang="nl-NL" sz="2400" dirty="0"/>
              <a:t>two liaison </a:t>
            </a:r>
            <a:r>
              <a:rPr lang="nl-NL" altLang="nl-NL" sz="2400" dirty="0" err="1"/>
              <a:t>judges</a:t>
            </a:r>
            <a:r>
              <a:rPr lang="nl-NL" altLang="nl-NL" sz="2400" dirty="0"/>
              <a:t> (part time)</a:t>
            </a:r>
          </a:p>
          <a:p>
            <a:pPr>
              <a:defRPr/>
            </a:pPr>
            <a:r>
              <a:rPr lang="nl-NL" altLang="nl-NL" sz="2400" dirty="0" err="1"/>
              <a:t>six</a:t>
            </a:r>
            <a:r>
              <a:rPr lang="nl-NL" altLang="nl-NL" sz="2400" dirty="0"/>
              <a:t> </a:t>
            </a:r>
            <a:r>
              <a:rPr lang="nl-NL" altLang="nl-NL" sz="2400" dirty="0" err="1"/>
              <a:t>legal</a:t>
            </a:r>
            <a:r>
              <a:rPr lang="nl-NL" altLang="nl-NL" sz="2400" dirty="0"/>
              <a:t> </a:t>
            </a:r>
            <a:r>
              <a:rPr lang="nl-NL" altLang="nl-NL" sz="2400" dirty="0" err="1"/>
              <a:t>assistants</a:t>
            </a:r>
            <a:r>
              <a:rPr lang="nl-NL" altLang="nl-NL" sz="2400" dirty="0"/>
              <a:t> (part time)</a:t>
            </a:r>
          </a:p>
          <a:p>
            <a:pPr>
              <a:defRPr/>
            </a:pPr>
            <a:r>
              <a:rPr lang="nl-NL" altLang="nl-NL" sz="2400" dirty="0"/>
              <a:t>knowledge center and helpdesk for </a:t>
            </a:r>
            <a:r>
              <a:rPr lang="nl-NL" altLang="nl-NL" sz="2400" dirty="0" err="1"/>
              <a:t>other</a:t>
            </a:r>
            <a:r>
              <a:rPr lang="nl-NL" altLang="nl-NL" sz="2400" dirty="0"/>
              <a:t> </a:t>
            </a:r>
            <a:r>
              <a:rPr lang="nl-NL" altLang="nl-NL" sz="2400" dirty="0" err="1"/>
              <a:t>judges</a:t>
            </a:r>
            <a:r>
              <a:rPr lang="nl-NL" altLang="nl-NL" sz="2400" dirty="0"/>
              <a:t> hearing cases on international </a:t>
            </a:r>
            <a:r>
              <a:rPr lang="nl-NL" altLang="nl-NL" sz="2400" dirty="0" err="1"/>
              <a:t>child</a:t>
            </a:r>
            <a:r>
              <a:rPr lang="nl-NL" altLang="nl-NL" sz="2400" dirty="0"/>
              <a:t> </a:t>
            </a:r>
            <a:r>
              <a:rPr lang="nl-NL" altLang="nl-NL" sz="2400" dirty="0" err="1"/>
              <a:t>protection</a:t>
            </a:r>
            <a:r>
              <a:rPr lang="nl-NL" altLang="nl-NL" sz="2400" dirty="0"/>
              <a:t>, </a:t>
            </a:r>
            <a:r>
              <a:rPr lang="nl-NL" altLang="nl-NL" sz="2400" dirty="0" err="1"/>
              <a:t>starting</a:t>
            </a:r>
            <a:r>
              <a:rPr lang="nl-NL" altLang="nl-NL" sz="2400" dirty="0"/>
              <a:t> point for direct </a:t>
            </a:r>
            <a:r>
              <a:rPr lang="nl-NL" altLang="nl-NL" sz="2400" dirty="0" err="1"/>
              <a:t>judicial</a:t>
            </a:r>
            <a:r>
              <a:rPr lang="nl-NL" altLang="nl-NL" sz="2400" dirty="0"/>
              <a:t> </a:t>
            </a:r>
            <a:r>
              <a:rPr lang="nl-NL" altLang="nl-NL" sz="2400" dirty="0" err="1"/>
              <a:t>communications</a:t>
            </a:r>
            <a:endParaRPr lang="nl-NL" altLang="nl-NL" sz="2400" dirty="0"/>
          </a:p>
          <a:p>
            <a:pPr>
              <a:defRPr/>
            </a:pPr>
            <a:r>
              <a:rPr lang="nl-NL" altLang="nl-NL" sz="2400" dirty="0" err="1"/>
              <a:t>funded</a:t>
            </a:r>
            <a:r>
              <a:rPr lang="nl-NL" altLang="nl-NL" sz="2400" dirty="0"/>
              <a:t> (</a:t>
            </a:r>
            <a:r>
              <a:rPr lang="nl-NL" altLang="nl-NL" sz="2400" dirty="0" err="1"/>
              <a:t>indirectly</a:t>
            </a:r>
            <a:r>
              <a:rPr lang="nl-NL" altLang="nl-NL" sz="2400" dirty="0"/>
              <a:t>) by </a:t>
            </a:r>
            <a:r>
              <a:rPr lang="nl-NL" altLang="nl-NL" sz="2400" dirty="0" err="1"/>
              <a:t>ministry</a:t>
            </a:r>
            <a:r>
              <a:rPr lang="nl-NL" altLang="nl-NL" sz="2400" dirty="0"/>
              <a:t> of </a:t>
            </a:r>
            <a:r>
              <a:rPr lang="nl-NL" altLang="nl-NL" sz="2400" dirty="0" err="1"/>
              <a:t>justice</a:t>
            </a:r>
            <a:endParaRPr lang="nl-NL" altLang="nl-NL" sz="2400" dirty="0"/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nl-NL" altLang="nl-NL" dirty="0"/>
          </a:p>
        </p:txBody>
      </p:sp>
      <p:sp>
        <p:nvSpPr>
          <p:cNvPr id="13316" name="Tijdelijke aanduiding voor datum 3">
            <a:extLst>
              <a:ext uri="{FF2B5EF4-FFF2-40B4-BE49-F238E27FC236}">
                <a16:creationId xmlns:a16="http://schemas.microsoft.com/office/drawing/2014/main" id="{C065A7E2-FDD5-423B-B9BF-F73D4F10EB5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 dirty="0">
              <a:solidFill>
                <a:schemeClr val="accent2"/>
              </a:solidFill>
            </a:endParaRPr>
          </a:p>
        </p:txBody>
      </p:sp>
      <p:sp>
        <p:nvSpPr>
          <p:cNvPr id="13317" name="Tijdelijke aanduiding voor voettekst 4">
            <a:extLst>
              <a:ext uri="{FF2B5EF4-FFF2-40B4-BE49-F238E27FC236}">
                <a16:creationId xmlns:a16="http://schemas.microsoft.com/office/drawing/2014/main" id="{0D4EF382-404A-41DD-ABE3-9006928F8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9569" y="802481"/>
            <a:ext cx="6096000" cy="169863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dirty="0">
                <a:solidFill>
                  <a:schemeClr val="hlink"/>
                </a:solidFill>
              </a:rPr>
              <a:t>Hague Network and Direct </a:t>
            </a:r>
            <a:r>
              <a:rPr lang="nl-NL" altLang="nl-NL" dirty="0" err="1">
                <a:solidFill>
                  <a:schemeClr val="hlink"/>
                </a:solidFill>
              </a:rPr>
              <a:t>Judicial</a:t>
            </a:r>
            <a:r>
              <a:rPr lang="nl-NL" altLang="nl-NL" dirty="0">
                <a:solidFill>
                  <a:schemeClr val="hlink"/>
                </a:solidFill>
              </a:rPr>
              <a:t> Communications</a:t>
            </a:r>
          </a:p>
        </p:txBody>
      </p:sp>
      <p:sp>
        <p:nvSpPr>
          <p:cNvPr id="13318" name="Tijdelijke aanduiding voor dianummer 5">
            <a:extLst>
              <a:ext uri="{FF2B5EF4-FFF2-40B4-BE49-F238E27FC236}">
                <a16:creationId xmlns:a16="http://schemas.microsoft.com/office/drawing/2014/main" id="{BF1E658E-BF7E-431E-8AB5-579A4ED68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9D2C0BD-0481-40E2-B6FC-02784798671D}" type="slidenum">
              <a:rPr lang="nl-NL" altLang="nl-NL" smtClean="0">
                <a:solidFill>
                  <a:schemeClr val="tx2"/>
                </a:solidFill>
              </a:rPr>
              <a:pPr/>
              <a:t>7</a:t>
            </a:fld>
            <a:endParaRPr lang="nl-NL" altLang="nl-NL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>
            <a:extLst>
              <a:ext uri="{FF2B5EF4-FFF2-40B4-BE49-F238E27FC236}">
                <a16:creationId xmlns:a16="http://schemas.microsoft.com/office/drawing/2014/main" id="{21526973-10E0-49C3-ABBA-00D15D289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dirty="0"/>
              <a:t>Office of the Liaison </a:t>
            </a:r>
            <a:r>
              <a:rPr lang="nl-NL" altLang="en-US" dirty="0" err="1"/>
              <a:t>Judge</a:t>
            </a:r>
            <a:r>
              <a:rPr lang="nl-NL" altLang="en-US" dirty="0"/>
              <a:t>: DJC </a:t>
            </a:r>
          </a:p>
        </p:txBody>
      </p:sp>
      <p:sp>
        <p:nvSpPr>
          <p:cNvPr id="14339" name="Tijdelijke aanduiding voor inhoud 2">
            <a:extLst>
              <a:ext uri="{FF2B5EF4-FFF2-40B4-BE49-F238E27FC236}">
                <a16:creationId xmlns:a16="http://schemas.microsoft.com/office/drawing/2014/main" id="{E3F246B2-98CA-4912-9DBF-2AF21AFE8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941" y="2576513"/>
            <a:ext cx="6096000" cy="3548063"/>
          </a:xfrm>
        </p:spPr>
        <p:txBody>
          <a:bodyPr/>
          <a:lstStyle/>
          <a:p>
            <a:r>
              <a:rPr lang="nl-NL" altLang="en-US" dirty="0"/>
              <a:t>office serves as a contact point for Dutch </a:t>
            </a:r>
            <a:r>
              <a:rPr lang="nl-NL" altLang="en-US" dirty="0" err="1"/>
              <a:t>judges</a:t>
            </a:r>
            <a:r>
              <a:rPr lang="nl-NL" altLang="en-US" dirty="0"/>
              <a:t> who want to contact a </a:t>
            </a:r>
            <a:r>
              <a:rPr lang="nl-NL" altLang="en-US" dirty="0" err="1"/>
              <a:t>foreign</a:t>
            </a:r>
            <a:r>
              <a:rPr lang="nl-NL" altLang="en-US" dirty="0"/>
              <a:t> </a:t>
            </a:r>
            <a:r>
              <a:rPr lang="nl-NL" altLang="en-US" dirty="0" err="1"/>
              <a:t>judge</a:t>
            </a:r>
            <a:endParaRPr lang="nl-NL" altLang="en-US" dirty="0"/>
          </a:p>
          <a:p>
            <a:r>
              <a:rPr lang="nl-NL" altLang="en-US" dirty="0"/>
              <a:t>or for </a:t>
            </a:r>
            <a:r>
              <a:rPr lang="nl-NL" altLang="en-US" dirty="0" err="1"/>
              <a:t>foreign</a:t>
            </a:r>
            <a:r>
              <a:rPr lang="nl-NL" altLang="en-US" dirty="0"/>
              <a:t> </a:t>
            </a:r>
            <a:r>
              <a:rPr lang="nl-NL" altLang="en-US" dirty="0" err="1"/>
              <a:t>judges</a:t>
            </a:r>
            <a:r>
              <a:rPr lang="nl-NL" altLang="en-US" dirty="0"/>
              <a:t> who want to consult a Dutch </a:t>
            </a:r>
            <a:r>
              <a:rPr lang="nl-NL" altLang="en-US" dirty="0" err="1"/>
              <a:t>colleague</a:t>
            </a:r>
            <a:endParaRPr lang="nl-NL" altLang="en-US" dirty="0"/>
          </a:p>
          <a:p>
            <a:r>
              <a:rPr lang="nl-NL" altLang="en-US" dirty="0"/>
              <a:t>serves as a helpdesk for courts in the Netherlands in international </a:t>
            </a:r>
            <a:r>
              <a:rPr lang="nl-NL" altLang="en-US" dirty="0" err="1"/>
              <a:t>child</a:t>
            </a:r>
            <a:r>
              <a:rPr lang="nl-NL" altLang="en-US" dirty="0"/>
              <a:t> </a:t>
            </a:r>
            <a:r>
              <a:rPr lang="nl-NL" altLang="en-US" dirty="0" err="1"/>
              <a:t>protection</a:t>
            </a:r>
            <a:r>
              <a:rPr lang="nl-NL" altLang="en-US" dirty="0"/>
              <a:t> cases</a:t>
            </a:r>
          </a:p>
          <a:p>
            <a:r>
              <a:rPr lang="nl-NL" altLang="en-US" dirty="0"/>
              <a:t>statistics / information: </a:t>
            </a:r>
            <a:r>
              <a:rPr lang="nl-NL" altLang="en-US" dirty="0" err="1"/>
              <a:t>annual</a:t>
            </a:r>
            <a:r>
              <a:rPr lang="nl-NL" altLang="en-US" dirty="0"/>
              <a:t> report via blik@rechtspraak.nl</a:t>
            </a:r>
          </a:p>
        </p:txBody>
      </p:sp>
      <p:sp>
        <p:nvSpPr>
          <p:cNvPr id="14340" name="Tijdelijke aanduiding voor datum 3">
            <a:extLst>
              <a:ext uri="{FF2B5EF4-FFF2-40B4-BE49-F238E27FC236}">
                <a16:creationId xmlns:a16="http://schemas.microsoft.com/office/drawing/2014/main" id="{F8069F92-8A1F-49E4-AF8C-C19F5633637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nl-NL" altLang="nl-NL" dirty="0">
              <a:solidFill>
                <a:schemeClr val="accent2"/>
              </a:solidFill>
            </a:endParaRPr>
          </a:p>
        </p:txBody>
      </p:sp>
      <p:sp>
        <p:nvSpPr>
          <p:cNvPr id="14341" name="Tijdelijke aanduiding voor voettekst 4">
            <a:extLst>
              <a:ext uri="{FF2B5EF4-FFF2-40B4-BE49-F238E27FC236}">
                <a16:creationId xmlns:a16="http://schemas.microsoft.com/office/drawing/2014/main" id="{1B9F6965-9222-4907-877D-649D15169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nl-NL" altLang="nl-NL" dirty="0">
                <a:solidFill>
                  <a:schemeClr val="hlink"/>
                </a:solidFill>
              </a:rPr>
              <a:t>Hague Network and Direct </a:t>
            </a:r>
            <a:r>
              <a:rPr lang="nl-NL" altLang="nl-NL" dirty="0" err="1">
                <a:solidFill>
                  <a:schemeClr val="hlink"/>
                </a:solidFill>
              </a:rPr>
              <a:t>Judicial</a:t>
            </a:r>
            <a:r>
              <a:rPr lang="nl-NL" altLang="nl-NL" dirty="0">
                <a:solidFill>
                  <a:schemeClr val="hlink"/>
                </a:solidFill>
              </a:rPr>
              <a:t> Communications</a:t>
            </a:r>
          </a:p>
        </p:txBody>
      </p:sp>
      <p:sp>
        <p:nvSpPr>
          <p:cNvPr id="14342" name="Tijdelijke aanduiding voor dianummer 5">
            <a:extLst>
              <a:ext uri="{FF2B5EF4-FFF2-40B4-BE49-F238E27FC236}">
                <a16:creationId xmlns:a16="http://schemas.microsoft.com/office/drawing/2014/main" id="{AC5080A3-D1BB-45DC-B887-E06C154CA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EB1E8A0-9878-498A-B495-ED9213DF0A69}" type="slidenum">
              <a:rPr lang="nl-NL" altLang="en-US" smtClean="0">
                <a:solidFill>
                  <a:schemeClr val="tx2"/>
                </a:solidFill>
              </a:rPr>
              <a:pPr/>
              <a:t>8</a:t>
            </a:fld>
            <a:endParaRPr lang="nl-NL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30A3C3-100D-9741-9DB6-803AE36BA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en-US" dirty="0"/>
              <a:t>Office of the Liaison </a:t>
            </a:r>
            <a:r>
              <a:rPr lang="nl-NL" altLang="en-US" dirty="0" err="1"/>
              <a:t>Judge</a:t>
            </a:r>
            <a:r>
              <a:rPr lang="nl-NL" altLang="en-US" dirty="0"/>
              <a:t>: DJC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73B39D-3B34-A44C-8468-80EE3F3BF7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424051"/>
            <a:ext cx="6382599" cy="3714873"/>
          </a:xfrm>
        </p:spPr>
        <p:txBody>
          <a:bodyPr/>
          <a:lstStyle/>
          <a:p>
            <a:r>
              <a:rPr lang="nl-NL" dirty="0"/>
              <a:t>30 cases </a:t>
            </a:r>
            <a:r>
              <a:rPr lang="nl-NL" dirty="0" err="1"/>
              <a:t>under</a:t>
            </a:r>
            <a:r>
              <a:rPr lang="nl-NL" dirty="0"/>
              <a:t> 1980 </a:t>
            </a:r>
            <a:r>
              <a:rPr lang="nl-NL" dirty="0" err="1"/>
              <a:t>convention</a:t>
            </a:r>
            <a:r>
              <a:rPr lang="nl-NL" dirty="0"/>
              <a:t> (</a:t>
            </a:r>
            <a:r>
              <a:rPr lang="nl-NL" dirty="0" err="1"/>
              <a:t>wrongful</a:t>
            </a:r>
            <a:r>
              <a:rPr lang="nl-NL" dirty="0"/>
              <a:t> </a:t>
            </a:r>
            <a:r>
              <a:rPr lang="nl-NL" dirty="0" err="1"/>
              <a:t>removal</a:t>
            </a:r>
            <a:r>
              <a:rPr lang="nl-NL" dirty="0"/>
              <a:t> of a </a:t>
            </a:r>
            <a:r>
              <a:rPr lang="nl-NL" dirty="0" err="1"/>
              <a:t>child</a:t>
            </a:r>
            <a:r>
              <a:rPr lang="nl-NL" dirty="0"/>
              <a:t>)</a:t>
            </a:r>
          </a:p>
          <a:p>
            <a:r>
              <a:rPr lang="nl-NL" dirty="0"/>
              <a:t>50 case </a:t>
            </a:r>
            <a:r>
              <a:rPr lang="nl-NL" dirty="0" err="1"/>
              <a:t>specific</a:t>
            </a:r>
            <a:r>
              <a:rPr lang="nl-NL" dirty="0"/>
              <a:t> liaison </a:t>
            </a:r>
            <a:r>
              <a:rPr lang="nl-NL" dirty="0" err="1"/>
              <a:t>requests</a:t>
            </a:r>
            <a:r>
              <a:rPr lang="nl-NL" dirty="0"/>
              <a:t> or helpdesk </a:t>
            </a:r>
            <a:r>
              <a:rPr lang="nl-NL" dirty="0" err="1"/>
              <a:t>questions</a:t>
            </a:r>
            <a:r>
              <a:rPr lang="nl-NL" dirty="0"/>
              <a:t>: </a:t>
            </a:r>
            <a:r>
              <a:rPr lang="nl-NL" dirty="0" err="1"/>
              <a:t>incoming</a:t>
            </a:r>
            <a:r>
              <a:rPr lang="nl-NL" dirty="0"/>
              <a:t> and </a:t>
            </a:r>
            <a:r>
              <a:rPr lang="nl-NL" dirty="0" err="1"/>
              <a:t>outgoing</a:t>
            </a:r>
            <a:r>
              <a:rPr lang="nl-NL" dirty="0"/>
              <a:t>, for </a:t>
            </a:r>
            <a:r>
              <a:rPr lang="nl-NL" dirty="0" err="1"/>
              <a:t>instance</a:t>
            </a:r>
            <a:r>
              <a:rPr lang="nl-NL" dirty="0"/>
              <a:t> </a:t>
            </a:r>
          </a:p>
          <a:p>
            <a:pPr marL="457200" indent="-457200">
              <a:buFont typeface="+mj-lt"/>
              <a:buAutoNum type="arabicParenR"/>
            </a:pPr>
            <a:endParaRPr lang="nl-NL" dirty="0"/>
          </a:p>
          <a:p>
            <a:pPr marL="457200" indent="-457200">
              <a:buFont typeface="+mj-lt"/>
              <a:buAutoNum type="arabicParenR"/>
            </a:pPr>
            <a:r>
              <a:rPr lang="nl-NL" dirty="0"/>
              <a:t>matters of lis </a:t>
            </a:r>
            <a:r>
              <a:rPr lang="nl-NL" dirty="0" err="1"/>
              <a:t>pendens</a:t>
            </a:r>
            <a:endParaRPr lang="nl-NL" dirty="0"/>
          </a:p>
          <a:p>
            <a:pPr marL="457200" indent="-457200">
              <a:buFont typeface="+mj-lt"/>
              <a:buAutoNum type="arabicParenR"/>
            </a:pPr>
            <a:r>
              <a:rPr lang="nl-NL" dirty="0" err="1"/>
              <a:t>questions</a:t>
            </a:r>
            <a:r>
              <a:rPr lang="nl-NL" dirty="0"/>
              <a:t> on cases </a:t>
            </a:r>
            <a:r>
              <a:rPr lang="nl-NL" dirty="0" err="1"/>
              <a:t>under</a:t>
            </a:r>
            <a:r>
              <a:rPr lang="nl-NL" dirty="0"/>
              <a:t> 1980 </a:t>
            </a:r>
            <a:r>
              <a:rPr lang="nl-NL" dirty="0" err="1"/>
              <a:t>convention</a:t>
            </a:r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FBA233-CE05-6549-B6DD-22A15C1E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altLang="nl-NL" dirty="0">
                <a:solidFill>
                  <a:schemeClr val="hlink"/>
                </a:solidFill>
              </a:rPr>
              <a:t>Hague Network and Direct </a:t>
            </a:r>
            <a:r>
              <a:rPr lang="nl-NL" altLang="nl-NL" dirty="0" err="1">
                <a:solidFill>
                  <a:schemeClr val="hlink"/>
                </a:solidFill>
              </a:rPr>
              <a:t>Judicial</a:t>
            </a:r>
            <a:r>
              <a:rPr lang="nl-NL" altLang="nl-NL" dirty="0">
                <a:solidFill>
                  <a:schemeClr val="hlink"/>
                </a:solidFill>
              </a:rPr>
              <a:t> Communications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385C85-BD2F-244B-AD96-CA1B0F533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85ACD-A37D-4C1A-B877-4F592E0D08CB}" type="slidenum">
              <a:rPr lang="nl-NL" smtClean="0"/>
              <a:pPr>
                <a:defRPr/>
              </a:pPr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7962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VSYSTEMID" val="{1AB53534-61E9-4B94-8B2B-487D995ECC50}"/>
  <p:tag name="PVLCID" val="1043"/>
  <p:tag name="PVDATE" val="10 &lt;Month9&gt; 2013"/>
  <p:tag name="PVINSERTDATE" val="Yes"/>
  <p:tag name="PVINSERTSLIDENUMBER" val="Yes"/>
  <p:tag name="PVLOGOID" val="R_00"/>
  <p:tag name="PVTITLEOTHERPAGES" val="Concentration of jurisdiction in the Netherlands under the 1980 Hague Convention"/>
  <p:tag name="PVTEMPLATE" val="Plato"/>
</p:tagLst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A50061"/>
      </a:dk2>
      <a:lt2>
        <a:srgbClr val="7F7F7F"/>
      </a:lt2>
      <a:accent1>
        <a:srgbClr val="680F48"/>
      </a:accent1>
      <a:accent2>
        <a:srgbClr val="CCCCCC"/>
      </a:accent2>
      <a:accent3>
        <a:srgbClr val="FFFFFF"/>
      </a:accent3>
      <a:accent4>
        <a:srgbClr val="000000"/>
      </a:accent4>
      <a:accent5>
        <a:srgbClr val="B9AAB1"/>
      </a:accent5>
      <a:accent6>
        <a:srgbClr val="B9B9B9"/>
      </a:accent6>
      <a:hlink>
        <a:srgbClr val="9C6186"/>
      </a:hlink>
      <a:folHlink>
        <a:srgbClr val="B4CAD2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A50061"/>
        </a:dk2>
        <a:lt2>
          <a:srgbClr val="7F7F7F"/>
        </a:lt2>
        <a:accent1>
          <a:srgbClr val="680F48"/>
        </a:accent1>
        <a:accent2>
          <a:srgbClr val="CCCCCC"/>
        </a:accent2>
        <a:accent3>
          <a:srgbClr val="FFFFFF"/>
        </a:accent3>
        <a:accent4>
          <a:srgbClr val="000000"/>
        </a:accent4>
        <a:accent5>
          <a:srgbClr val="B9AAB1"/>
        </a:accent5>
        <a:accent6>
          <a:srgbClr val="B9B9B9"/>
        </a:accent6>
        <a:hlink>
          <a:srgbClr val="9C6186"/>
        </a:hlink>
        <a:folHlink>
          <a:srgbClr val="B4CAD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1900</TotalTime>
  <Words>1982</Words>
  <Application>Microsoft Office PowerPoint</Application>
  <PresentationFormat>Diavoorstelling (4:3)</PresentationFormat>
  <Paragraphs>275</Paragraphs>
  <Slides>10</Slides>
  <Notes>0</Notes>
  <HiddenSlides>0</HiddenSlides>
  <MMClips>4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Standaardontwerp</vt:lpstr>
      <vt:lpstr>Hague Network and Direct Judicial Communications</vt:lpstr>
      <vt:lpstr>Globalisation</vt:lpstr>
      <vt:lpstr>Problems of judges dealing with international family cases (I)</vt:lpstr>
      <vt:lpstr>Problems of judges dealing with international family cases (II)</vt:lpstr>
      <vt:lpstr>HccH recommendations </vt:lpstr>
      <vt:lpstr>Twofold solution</vt:lpstr>
      <vt:lpstr>Office of the Liaison Judge </vt:lpstr>
      <vt:lpstr>Office of the Liaison Judge: DJC </vt:lpstr>
      <vt:lpstr>Office of the Liaison Judge: DJC</vt:lpstr>
      <vt:lpstr>DJC: challenges</vt:lpstr>
    </vt:vector>
  </TitlesOfParts>
  <Company>de Rechtspraak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Concentration of jurisdiction in the Netherlands under the 1980 Hague Convention</dc:title>
  <dc:creator>ollandac</dc:creator>
  <cp:lastModifiedBy>Judith van Ravenstein</cp:lastModifiedBy>
  <cp:revision>103</cp:revision>
  <cp:lastPrinted>2014-04-01T08:23:27Z</cp:lastPrinted>
  <dcterms:created xsi:type="dcterms:W3CDTF">2012-01-03T11:04:20Z</dcterms:created>
  <dcterms:modified xsi:type="dcterms:W3CDTF">2019-04-03T05:02:35Z</dcterms:modified>
</cp:coreProperties>
</file>