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4"/>
    <p:sldMasterId id="2147483830" r:id="rId5"/>
    <p:sldMasterId id="2147483843" r:id="rId6"/>
    <p:sldMasterId id="2147483856" r:id="rId7"/>
    <p:sldMasterId id="2147483869" r:id="rId8"/>
    <p:sldMasterId id="2147483882" r:id="rId9"/>
    <p:sldMasterId id="2147483895" r:id="rId10"/>
    <p:sldMasterId id="2147483907" r:id="rId11"/>
  </p:sldMasterIdLst>
  <p:notesMasterIdLst>
    <p:notesMasterId r:id="rId32"/>
  </p:notesMasterIdLst>
  <p:handoutMasterIdLst>
    <p:handoutMasterId r:id="rId33"/>
  </p:handoutMasterIdLst>
  <p:sldIdLst>
    <p:sldId id="1408" r:id="rId12"/>
    <p:sldId id="2518" r:id="rId13"/>
    <p:sldId id="2519" r:id="rId14"/>
    <p:sldId id="2431" r:id="rId15"/>
    <p:sldId id="2433" r:id="rId16"/>
    <p:sldId id="2517" r:id="rId17"/>
    <p:sldId id="2457" r:id="rId18"/>
    <p:sldId id="2435" r:id="rId19"/>
    <p:sldId id="2511" r:id="rId20"/>
    <p:sldId id="2500" r:id="rId21"/>
    <p:sldId id="2514" r:id="rId22"/>
    <p:sldId id="2512" r:id="rId23"/>
    <p:sldId id="2513" r:id="rId24"/>
    <p:sldId id="2440" r:id="rId25"/>
    <p:sldId id="2441" r:id="rId26"/>
    <p:sldId id="2521" r:id="rId27"/>
    <p:sldId id="2462" r:id="rId28"/>
    <p:sldId id="2520" r:id="rId29"/>
    <p:sldId id="2501" r:id="rId30"/>
    <p:sldId id="1640" r:id="rId31"/>
  </p:sldIdLst>
  <p:sldSz cx="9144000" cy="6858000" type="screen4x3"/>
  <p:notesSz cx="6797675" cy="9926638"/>
  <p:defaultTextStyle>
    <a:defPPr>
      <a:defRPr lang="en-US"/>
    </a:defPPr>
    <a:lvl1pPr algn="l" rtl="0" eaLnBrk="0" fontAlgn="base" hangingPunct="0">
      <a:spcBef>
        <a:spcPct val="0"/>
      </a:spcBef>
      <a:spcAft>
        <a:spcPct val="0"/>
      </a:spcAft>
      <a:defRPr sz="2000" b="1"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sz="2000" b="1"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sz="2000" b="1"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sz="2000" b="1"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sz="2000" b="1" kern="1200">
        <a:solidFill>
          <a:schemeClr val="tx1"/>
        </a:solidFill>
        <a:latin typeface="Verdana" panose="020B0604030504040204" pitchFamily="34" charset="0"/>
        <a:ea typeface="+mn-ea"/>
        <a:cs typeface="+mn-cs"/>
      </a:defRPr>
    </a:lvl5pPr>
    <a:lvl6pPr marL="2286000" algn="l" defTabSz="914400" rtl="0" eaLnBrk="1" latinLnBrk="0" hangingPunct="1">
      <a:defRPr sz="2000" b="1" kern="1200">
        <a:solidFill>
          <a:schemeClr val="tx1"/>
        </a:solidFill>
        <a:latin typeface="Verdana" panose="020B0604030504040204" pitchFamily="34" charset="0"/>
        <a:ea typeface="+mn-ea"/>
        <a:cs typeface="+mn-cs"/>
      </a:defRPr>
    </a:lvl6pPr>
    <a:lvl7pPr marL="2743200" algn="l" defTabSz="914400" rtl="0" eaLnBrk="1" latinLnBrk="0" hangingPunct="1">
      <a:defRPr sz="2000" b="1" kern="1200">
        <a:solidFill>
          <a:schemeClr val="tx1"/>
        </a:solidFill>
        <a:latin typeface="Verdana" panose="020B0604030504040204" pitchFamily="34" charset="0"/>
        <a:ea typeface="+mn-ea"/>
        <a:cs typeface="+mn-cs"/>
      </a:defRPr>
    </a:lvl7pPr>
    <a:lvl8pPr marL="3200400" algn="l" defTabSz="914400" rtl="0" eaLnBrk="1" latinLnBrk="0" hangingPunct="1">
      <a:defRPr sz="2000" b="1" kern="1200">
        <a:solidFill>
          <a:schemeClr val="tx1"/>
        </a:solidFill>
        <a:latin typeface="Verdana" panose="020B0604030504040204" pitchFamily="34" charset="0"/>
        <a:ea typeface="+mn-ea"/>
        <a:cs typeface="+mn-cs"/>
      </a:defRPr>
    </a:lvl8pPr>
    <a:lvl9pPr marL="3657600" algn="l" defTabSz="914400" rtl="0" eaLnBrk="1" latinLnBrk="0" hangingPunct="1">
      <a:defRPr sz="2000" b="1" kern="1200">
        <a:solidFill>
          <a:schemeClr val="tx1"/>
        </a:solidFill>
        <a:latin typeface="Verdana" panose="020B0604030504040204" pitchFamily="34" charset="0"/>
        <a:ea typeface="+mn-ea"/>
        <a:cs typeface="+mn-cs"/>
      </a:defRPr>
    </a:lvl9pPr>
  </p:defaultTextStyle>
  <p:extLst>
    <p:ext uri="{521415D9-36F7-43E2-AB2F-B90AF26B5E84}">
      <p14:sectionLst xmlns:p14="http://schemas.microsoft.com/office/powerpoint/2010/main">
        <p14:section name="Default Section" id="{8DB1EAF5-38F9-4F2B-8A2F-3345C3D40978}">
          <p14:sldIdLst>
            <p14:sldId id="1408"/>
            <p14:sldId id="2518"/>
            <p14:sldId id="2519"/>
            <p14:sldId id="2431"/>
            <p14:sldId id="2433"/>
            <p14:sldId id="2517"/>
            <p14:sldId id="2457"/>
            <p14:sldId id="2435"/>
            <p14:sldId id="2511"/>
            <p14:sldId id="2500"/>
            <p14:sldId id="2514"/>
            <p14:sldId id="2512"/>
            <p14:sldId id="2513"/>
            <p14:sldId id="2440"/>
            <p14:sldId id="2441"/>
            <p14:sldId id="2521"/>
            <p14:sldId id="2462"/>
            <p14:sldId id="2520"/>
            <p14:sldId id="2501"/>
            <p14:sldId id="1640"/>
          </p14:sldIdLst>
        </p14:section>
      </p14:sectionLst>
    </p:ext>
    <p:ext uri="{EFAFB233-063F-42B5-8137-9DF3F51BA10A}">
      <p15:sldGuideLst xmlns:p15="http://schemas.microsoft.com/office/powerpoint/2012/main">
        <p15:guide id="1" orient="horz" pos="275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Zanettin" initials="AZ" lastIdx="4" clrIdx="0">
    <p:extLst>
      <p:ext uri="{19B8F6BF-5375-455C-9EA6-DF929625EA0E}">
        <p15:presenceInfo xmlns:p15="http://schemas.microsoft.com/office/powerpoint/2012/main" userId="S-1-5-21-2778469525-59569181-3612183452-3325" providerId="AD"/>
      </p:ext>
    </p:extLst>
  </p:cmAuthor>
  <p:cmAuthor id="2" name="Rutuja Pol" initials="RP" lastIdx="4" clrIdx="1">
    <p:extLst>
      <p:ext uri="{19B8F6BF-5375-455C-9EA6-DF929625EA0E}">
        <p15:presenceInfo xmlns:p15="http://schemas.microsoft.com/office/powerpoint/2012/main" userId="S-1-5-21-2778469525-59569181-3612183452-4655" providerId="AD"/>
      </p:ext>
    </p:extLst>
  </p:cmAuthor>
  <p:cmAuthor id="3" name="Michelle Oelofse" initials="MO" lastIdx="2" clrIdx="2">
    <p:extLst>
      <p:ext uri="{19B8F6BF-5375-455C-9EA6-DF929625EA0E}">
        <p15:presenceInfo xmlns:p15="http://schemas.microsoft.com/office/powerpoint/2012/main" userId="S-1-5-21-2778469525-59569181-3612183452-37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FF"/>
    <a:srgbClr val="007EDB"/>
    <a:srgbClr val="A2B93B"/>
    <a:srgbClr val="0069B4"/>
    <a:srgbClr val="03295A"/>
    <a:srgbClr val="FF8040"/>
    <a:srgbClr val="007ED3"/>
    <a:srgbClr val="0094D2"/>
    <a:srgbClr val="E6EAEF"/>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1FF75E-1E95-4133-8182-7098E80C326D}" v="121" dt="2019-04-01T05:04:04.7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79738" autoAdjust="0"/>
  </p:normalViewPr>
  <p:slideViewPr>
    <p:cSldViewPr>
      <p:cViewPr varScale="1">
        <p:scale>
          <a:sx n="72" d="100"/>
          <a:sy n="72" d="100"/>
        </p:scale>
        <p:origin x="1344" y="54"/>
      </p:cViewPr>
      <p:guideLst>
        <p:guide orient="horz" pos="2750"/>
        <p:guide pos="2880"/>
      </p:guideLst>
    </p:cSldViewPr>
  </p:slideViewPr>
  <p:outlineViewPr>
    <p:cViewPr>
      <p:scale>
        <a:sx n="33" d="100"/>
        <a:sy n="33" d="100"/>
      </p:scale>
      <p:origin x="0" y="-1776"/>
    </p:cViewPr>
  </p:outlineViewPr>
  <p:notesTextViewPr>
    <p:cViewPr>
      <p:scale>
        <a:sx n="100" d="100"/>
        <a:sy n="100" d="100"/>
      </p:scale>
      <p:origin x="0" y="0"/>
    </p:cViewPr>
  </p:notesTextViewPr>
  <p:sorterViewPr>
    <p:cViewPr>
      <p:scale>
        <a:sx n="75" d="100"/>
        <a:sy n="75" d="100"/>
      </p:scale>
      <p:origin x="0" y="0"/>
    </p:cViewPr>
  </p:sorterViewPr>
  <p:notesViewPr>
    <p:cSldViewPr>
      <p:cViewPr varScale="1">
        <p:scale>
          <a:sx n="76" d="100"/>
          <a:sy n="76" d="100"/>
        </p:scale>
        <p:origin x="3306" y="108"/>
      </p:cViewPr>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0.xml"/><Relationship Id="rId34"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3.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pucine Page" userId="S::cp@hcch.nl::c23f1066-e2a8-40cc-92f9-20fd09ba78c9" providerId="AD" clId="Web-{4B332D97-F347-4715-9F01-DCA40B7DC544}"/>
  </pc:docChgLst>
  <pc:docChgLst>
    <pc:chgData name="Laura Martinez-Mora" userId="S::lmm@hcch.nl::fa955589-d906-4d48-8c8b-9803db7fb407" providerId="AD" clId="Web-{CA396741-9A0C-4A68-A19D-053CC5F856B4}"/>
  </pc:docChgLst>
  <pc:docChgLst>
    <pc:chgData name="Philippe Lortie" userId="22871297-0e8d-42bd-b330-98aefbffef7c" providerId="ADAL" clId="{061FF75E-1E95-4133-8182-7098E80C326D}"/>
    <pc:docChg chg="custSel addSld delSld modSld modSection">
      <pc:chgData name="Philippe Lortie" userId="22871297-0e8d-42bd-b330-98aefbffef7c" providerId="ADAL" clId="{061FF75E-1E95-4133-8182-7098E80C326D}" dt="2019-04-01T05:04:04.766" v="140" actId="20577"/>
      <pc:docMkLst>
        <pc:docMk/>
      </pc:docMkLst>
      <pc:sldChg chg="delSp modSp">
        <pc:chgData name="Philippe Lortie" userId="22871297-0e8d-42bd-b330-98aefbffef7c" providerId="ADAL" clId="{061FF75E-1E95-4133-8182-7098E80C326D}" dt="2019-04-01T04:40:15.841" v="2"/>
        <pc:sldMkLst>
          <pc:docMk/>
          <pc:sldMk cId="0" sldId="1408"/>
        </pc:sldMkLst>
        <pc:spChg chg="del">
          <ac:chgData name="Philippe Lortie" userId="22871297-0e8d-42bd-b330-98aefbffef7c" providerId="ADAL" clId="{061FF75E-1E95-4133-8182-7098E80C326D}" dt="2019-04-01T04:39:25.662" v="0"/>
          <ac:spMkLst>
            <pc:docMk/>
            <pc:sldMk cId="0" sldId="1408"/>
            <ac:spMk id="15" creationId="{E5CB859F-3641-4CEF-AC47-0E0EE313FD23}"/>
          </ac:spMkLst>
        </pc:spChg>
        <pc:spChg chg="mod">
          <ac:chgData name="Philippe Lortie" userId="22871297-0e8d-42bd-b330-98aefbffef7c" providerId="ADAL" clId="{061FF75E-1E95-4133-8182-7098E80C326D}" dt="2019-04-01T04:40:15.841" v="2"/>
          <ac:spMkLst>
            <pc:docMk/>
            <pc:sldMk cId="0" sldId="1408"/>
            <ac:spMk id="16389" creationId="{00000000-0000-0000-0000-000000000000}"/>
          </ac:spMkLst>
        </pc:spChg>
        <pc:picChg chg="del">
          <ac:chgData name="Philippe Lortie" userId="22871297-0e8d-42bd-b330-98aefbffef7c" providerId="ADAL" clId="{061FF75E-1E95-4133-8182-7098E80C326D}" dt="2019-04-01T04:39:29.803" v="1"/>
          <ac:picMkLst>
            <pc:docMk/>
            <pc:sldMk cId="0" sldId="1408"/>
            <ac:picMk id="13" creationId="{8E6D2F41-371F-499C-ABFA-87EF829A4E1C}"/>
          </ac:picMkLst>
        </pc:picChg>
      </pc:sldChg>
      <pc:sldChg chg="del">
        <pc:chgData name="Philippe Lortie" userId="22871297-0e8d-42bd-b330-98aefbffef7c" providerId="ADAL" clId="{061FF75E-1E95-4133-8182-7098E80C326D}" dt="2019-04-01T04:55:27.442" v="6" actId="2696"/>
        <pc:sldMkLst>
          <pc:docMk/>
          <pc:sldMk cId="3877273857" sldId="1621"/>
        </pc:sldMkLst>
      </pc:sldChg>
      <pc:sldChg chg="del">
        <pc:chgData name="Philippe Lortie" userId="22871297-0e8d-42bd-b330-98aefbffef7c" providerId="ADAL" clId="{061FF75E-1E95-4133-8182-7098E80C326D}" dt="2019-04-01T04:55:27.458" v="7" actId="2696"/>
        <pc:sldMkLst>
          <pc:docMk/>
          <pc:sldMk cId="950273107" sldId="1622"/>
        </pc:sldMkLst>
      </pc:sldChg>
      <pc:sldChg chg="del">
        <pc:chgData name="Philippe Lortie" userId="22871297-0e8d-42bd-b330-98aefbffef7c" providerId="ADAL" clId="{061FF75E-1E95-4133-8182-7098E80C326D}" dt="2019-04-01T04:55:27.473" v="8" actId="2696"/>
        <pc:sldMkLst>
          <pc:docMk/>
          <pc:sldMk cId="1453966668" sldId="1623"/>
        </pc:sldMkLst>
      </pc:sldChg>
      <pc:sldChg chg="del">
        <pc:chgData name="Philippe Lortie" userId="22871297-0e8d-42bd-b330-98aefbffef7c" providerId="ADAL" clId="{061FF75E-1E95-4133-8182-7098E80C326D}" dt="2019-04-01T04:55:27.496" v="9" actId="2696"/>
        <pc:sldMkLst>
          <pc:docMk/>
          <pc:sldMk cId="1442188818" sldId="1624"/>
        </pc:sldMkLst>
      </pc:sldChg>
      <pc:sldChg chg="del">
        <pc:chgData name="Philippe Lortie" userId="22871297-0e8d-42bd-b330-98aefbffef7c" providerId="ADAL" clId="{061FF75E-1E95-4133-8182-7098E80C326D}" dt="2019-04-01T04:55:27.527" v="10" actId="2696"/>
        <pc:sldMkLst>
          <pc:docMk/>
          <pc:sldMk cId="1306669973" sldId="1625"/>
        </pc:sldMkLst>
      </pc:sldChg>
      <pc:sldChg chg="del">
        <pc:chgData name="Philippe Lortie" userId="22871297-0e8d-42bd-b330-98aefbffef7c" providerId="ADAL" clId="{061FF75E-1E95-4133-8182-7098E80C326D}" dt="2019-04-01T04:55:27.543" v="11" actId="2696"/>
        <pc:sldMkLst>
          <pc:docMk/>
          <pc:sldMk cId="2358659215" sldId="1626"/>
        </pc:sldMkLst>
      </pc:sldChg>
      <pc:sldChg chg="del">
        <pc:chgData name="Philippe Lortie" userId="22871297-0e8d-42bd-b330-98aefbffef7c" providerId="ADAL" clId="{061FF75E-1E95-4133-8182-7098E80C326D}" dt="2019-04-01T04:55:27.427" v="5" actId="2696"/>
        <pc:sldMkLst>
          <pc:docMk/>
          <pc:sldMk cId="3571569725" sldId="1628"/>
        </pc:sldMkLst>
      </pc:sldChg>
      <pc:sldChg chg="del">
        <pc:chgData name="Philippe Lortie" userId="22871297-0e8d-42bd-b330-98aefbffef7c" providerId="ADAL" clId="{061FF75E-1E95-4133-8182-7098E80C326D}" dt="2019-04-01T04:55:27.411" v="4" actId="2696"/>
        <pc:sldMkLst>
          <pc:docMk/>
          <pc:sldMk cId="1175752200" sldId="1631"/>
        </pc:sldMkLst>
      </pc:sldChg>
      <pc:sldChg chg="del">
        <pc:chgData name="Philippe Lortie" userId="22871297-0e8d-42bd-b330-98aefbffef7c" providerId="ADAL" clId="{061FF75E-1E95-4133-8182-7098E80C326D}" dt="2019-04-01T04:55:27.558" v="12" actId="2696"/>
        <pc:sldMkLst>
          <pc:docMk/>
          <pc:sldMk cId="308337482" sldId="1632"/>
        </pc:sldMkLst>
      </pc:sldChg>
      <pc:sldChg chg="del">
        <pc:chgData name="Philippe Lortie" userId="22871297-0e8d-42bd-b330-98aefbffef7c" providerId="ADAL" clId="{061FF75E-1E95-4133-8182-7098E80C326D}" dt="2019-04-01T04:55:27.574" v="13" actId="2696"/>
        <pc:sldMkLst>
          <pc:docMk/>
          <pc:sldMk cId="696442464" sldId="1633"/>
        </pc:sldMkLst>
      </pc:sldChg>
      <pc:sldChg chg="del">
        <pc:chgData name="Philippe Lortie" userId="22871297-0e8d-42bd-b330-98aefbffef7c" providerId="ADAL" clId="{061FF75E-1E95-4133-8182-7098E80C326D}" dt="2019-04-01T04:55:27.596" v="14" actId="2696"/>
        <pc:sldMkLst>
          <pc:docMk/>
          <pc:sldMk cId="3007795075" sldId="1634"/>
        </pc:sldMkLst>
      </pc:sldChg>
      <pc:sldChg chg="del">
        <pc:chgData name="Philippe Lortie" userId="22871297-0e8d-42bd-b330-98aefbffef7c" providerId="ADAL" clId="{061FF75E-1E95-4133-8182-7098E80C326D}" dt="2019-04-01T04:55:27.612" v="15" actId="2696"/>
        <pc:sldMkLst>
          <pc:docMk/>
          <pc:sldMk cId="3304315541" sldId="1635"/>
        </pc:sldMkLst>
      </pc:sldChg>
      <pc:sldChg chg="del">
        <pc:chgData name="Philippe Lortie" userId="22871297-0e8d-42bd-b330-98aefbffef7c" providerId="ADAL" clId="{061FF75E-1E95-4133-8182-7098E80C326D}" dt="2019-04-01T04:55:27.627" v="16" actId="2696"/>
        <pc:sldMkLst>
          <pc:docMk/>
          <pc:sldMk cId="1308534512" sldId="1636"/>
        </pc:sldMkLst>
      </pc:sldChg>
      <pc:sldChg chg="del">
        <pc:chgData name="Philippe Lortie" userId="22871297-0e8d-42bd-b330-98aefbffef7c" providerId="ADAL" clId="{061FF75E-1E95-4133-8182-7098E80C326D}" dt="2019-04-01T04:55:27.643" v="17" actId="2696"/>
        <pc:sldMkLst>
          <pc:docMk/>
          <pc:sldMk cId="507974604" sldId="1637"/>
        </pc:sldMkLst>
      </pc:sldChg>
      <pc:sldChg chg="del">
        <pc:chgData name="Philippe Lortie" userId="22871297-0e8d-42bd-b330-98aefbffef7c" providerId="ADAL" clId="{061FF75E-1E95-4133-8182-7098E80C326D}" dt="2019-04-01T04:55:27.658" v="18" actId="2696"/>
        <pc:sldMkLst>
          <pc:docMk/>
          <pc:sldMk cId="2511670815" sldId="1638"/>
        </pc:sldMkLst>
      </pc:sldChg>
      <pc:sldChg chg="add">
        <pc:chgData name="Philippe Lortie" userId="22871297-0e8d-42bd-b330-98aefbffef7c" providerId="ADAL" clId="{061FF75E-1E95-4133-8182-7098E80C326D}" dt="2019-04-01T04:55:01.747" v="3"/>
        <pc:sldMkLst>
          <pc:docMk/>
          <pc:sldMk cId="2962168964" sldId="2431"/>
        </pc:sldMkLst>
      </pc:sldChg>
      <pc:sldChg chg="add">
        <pc:chgData name="Philippe Lortie" userId="22871297-0e8d-42bd-b330-98aefbffef7c" providerId="ADAL" clId="{061FF75E-1E95-4133-8182-7098E80C326D}" dt="2019-04-01T04:55:01.747" v="3"/>
        <pc:sldMkLst>
          <pc:docMk/>
          <pc:sldMk cId="929269443" sldId="2433"/>
        </pc:sldMkLst>
      </pc:sldChg>
      <pc:sldChg chg="add">
        <pc:chgData name="Philippe Lortie" userId="22871297-0e8d-42bd-b330-98aefbffef7c" providerId="ADAL" clId="{061FF75E-1E95-4133-8182-7098E80C326D}" dt="2019-04-01T04:55:01.747" v="3"/>
        <pc:sldMkLst>
          <pc:docMk/>
          <pc:sldMk cId="2269531675" sldId="2435"/>
        </pc:sldMkLst>
      </pc:sldChg>
      <pc:sldChg chg="modSp add">
        <pc:chgData name="Philippe Lortie" userId="22871297-0e8d-42bd-b330-98aefbffef7c" providerId="ADAL" clId="{061FF75E-1E95-4133-8182-7098E80C326D}" dt="2019-04-01T05:04:04.766" v="140" actId="20577"/>
        <pc:sldMkLst>
          <pc:docMk/>
          <pc:sldMk cId="1442188818" sldId="2440"/>
        </pc:sldMkLst>
        <pc:spChg chg="mod">
          <ac:chgData name="Philippe Lortie" userId="22871297-0e8d-42bd-b330-98aefbffef7c" providerId="ADAL" clId="{061FF75E-1E95-4133-8182-7098E80C326D}" dt="2019-04-01T05:04:04.766" v="140" actId="20577"/>
          <ac:spMkLst>
            <pc:docMk/>
            <pc:sldMk cId="1442188818" sldId="2440"/>
            <ac:spMk id="5" creationId="{00000000-0000-0000-0000-000000000000}"/>
          </ac:spMkLst>
        </pc:spChg>
      </pc:sldChg>
      <pc:sldChg chg="add">
        <pc:chgData name="Philippe Lortie" userId="22871297-0e8d-42bd-b330-98aefbffef7c" providerId="ADAL" clId="{061FF75E-1E95-4133-8182-7098E80C326D}" dt="2019-04-01T04:56:21.086" v="19"/>
        <pc:sldMkLst>
          <pc:docMk/>
          <pc:sldMk cId="2330345878" sldId="2441"/>
        </pc:sldMkLst>
      </pc:sldChg>
      <pc:sldChg chg="add">
        <pc:chgData name="Philippe Lortie" userId="22871297-0e8d-42bd-b330-98aefbffef7c" providerId="ADAL" clId="{061FF75E-1E95-4133-8182-7098E80C326D}" dt="2019-04-01T04:55:01.747" v="3"/>
        <pc:sldMkLst>
          <pc:docMk/>
          <pc:sldMk cId="2310404568" sldId="2457"/>
        </pc:sldMkLst>
      </pc:sldChg>
      <pc:sldChg chg="add">
        <pc:chgData name="Philippe Lortie" userId="22871297-0e8d-42bd-b330-98aefbffef7c" providerId="ADAL" clId="{061FF75E-1E95-4133-8182-7098E80C326D}" dt="2019-04-01T04:56:21.086" v="19"/>
        <pc:sldMkLst>
          <pc:docMk/>
          <pc:sldMk cId="454154245" sldId="2462"/>
        </pc:sldMkLst>
      </pc:sldChg>
      <pc:sldChg chg="add modTransition">
        <pc:chgData name="Philippe Lortie" userId="22871297-0e8d-42bd-b330-98aefbffef7c" providerId="ADAL" clId="{061FF75E-1E95-4133-8182-7098E80C326D}" dt="2019-04-01T04:55:01.747" v="3"/>
        <pc:sldMkLst>
          <pc:docMk/>
          <pc:sldMk cId="382080637" sldId="2500"/>
        </pc:sldMkLst>
      </pc:sldChg>
      <pc:sldChg chg="add">
        <pc:chgData name="Philippe Lortie" userId="22871297-0e8d-42bd-b330-98aefbffef7c" providerId="ADAL" clId="{061FF75E-1E95-4133-8182-7098E80C326D}" dt="2019-04-01T04:56:21.086" v="19"/>
        <pc:sldMkLst>
          <pc:docMk/>
          <pc:sldMk cId="1057984398" sldId="2501"/>
        </pc:sldMkLst>
      </pc:sldChg>
      <pc:sldChg chg="add">
        <pc:chgData name="Philippe Lortie" userId="22871297-0e8d-42bd-b330-98aefbffef7c" providerId="ADAL" clId="{061FF75E-1E95-4133-8182-7098E80C326D}" dt="2019-04-01T04:55:01.747" v="3"/>
        <pc:sldMkLst>
          <pc:docMk/>
          <pc:sldMk cId="889050101" sldId="2511"/>
        </pc:sldMkLst>
      </pc:sldChg>
      <pc:sldChg chg="add">
        <pc:chgData name="Philippe Lortie" userId="22871297-0e8d-42bd-b330-98aefbffef7c" providerId="ADAL" clId="{061FF75E-1E95-4133-8182-7098E80C326D}" dt="2019-04-01T04:56:21.086" v="19"/>
        <pc:sldMkLst>
          <pc:docMk/>
          <pc:sldMk cId="2463320956" sldId="2512"/>
        </pc:sldMkLst>
      </pc:sldChg>
      <pc:sldChg chg="add">
        <pc:chgData name="Philippe Lortie" userId="22871297-0e8d-42bd-b330-98aefbffef7c" providerId="ADAL" clId="{061FF75E-1E95-4133-8182-7098E80C326D}" dt="2019-04-01T05:00:50.164" v="55"/>
        <pc:sldMkLst>
          <pc:docMk/>
          <pc:sldMk cId="1608544965" sldId="2513"/>
        </pc:sldMkLst>
      </pc:sldChg>
      <pc:sldChg chg="add del">
        <pc:chgData name="Philippe Lortie" userId="22871297-0e8d-42bd-b330-98aefbffef7c" providerId="ADAL" clId="{061FF75E-1E95-4133-8182-7098E80C326D}" dt="2019-04-01T05:00:47.660" v="54" actId="2696"/>
        <pc:sldMkLst>
          <pc:docMk/>
          <pc:sldMk cId="2438562574" sldId="2513"/>
        </pc:sldMkLst>
      </pc:sldChg>
      <pc:sldChg chg="add">
        <pc:chgData name="Philippe Lortie" userId="22871297-0e8d-42bd-b330-98aefbffef7c" providerId="ADAL" clId="{061FF75E-1E95-4133-8182-7098E80C326D}" dt="2019-04-01T04:55:01.747" v="3"/>
        <pc:sldMkLst>
          <pc:docMk/>
          <pc:sldMk cId="858219692" sldId="2514"/>
        </pc:sldMkLst>
      </pc:sldChg>
      <pc:sldChg chg="modSp add">
        <pc:chgData name="Philippe Lortie" userId="22871297-0e8d-42bd-b330-98aefbffef7c" providerId="ADAL" clId="{061FF75E-1E95-4133-8182-7098E80C326D}" dt="2019-04-01T05:00:20.853" v="53" actId="1076"/>
        <pc:sldMkLst>
          <pc:docMk/>
          <pc:sldMk cId="2489830209" sldId="2517"/>
        </pc:sldMkLst>
        <pc:spChg chg="mod">
          <ac:chgData name="Philippe Lortie" userId="22871297-0e8d-42bd-b330-98aefbffef7c" providerId="ADAL" clId="{061FF75E-1E95-4133-8182-7098E80C326D}" dt="2019-04-01T05:00:20.853" v="53" actId="1076"/>
          <ac:spMkLst>
            <pc:docMk/>
            <pc:sldMk cId="2489830209" sldId="2517"/>
            <ac:spMk id="8" creationId="{00000000-0000-0000-0000-000000000000}"/>
          </ac:spMkLst>
        </pc:spChg>
      </pc:sldChg>
      <pc:sldChg chg="add">
        <pc:chgData name="Philippe Lortie" userId="22871297-0e8d-42bd-b330-98aefbffef7c" providerId="ADAL" clId="{061FF75E-1E95-4133-8182-7098E80C326D}" dt="2019-04-01T04:57:34.644" v="22"/>
        <pc:sldMkLst>
          <pc:docMk/>
          <pc:sldMk cId="2125571940" sldId="2518"/>
        </pc:sldMkLst>
      </pc:sldChg>
      <pc:sldChg chg="add del">
        <pc:chgData name="Philippe Lortie" userId="22871297-0e8d-42bd-b330-98aefbffef7c" providerId="ADAL" clId="{061FF75E-1E95-4133-8182-7098E80C326D}" dt="2019-04-01T04:57:29.831" v="21" actId="2696"/>
        <pc:sldMkLst>
          <pc:docMk/>
          <pc:sldMk cId="3227609312" sldId="2518"/>
        </pc:sldMkLst>
      </pc:sldChg>
      <pc:sldChg chg="add del">
        <pc:chgData name="Philippe Lortie" userId="22871297-0e8d-42bd-b330-98aefbffef7c" providerId="ADAL" clId="{061FF75E-1E95-4133-8182-7098E80C326D}" dt="2019-04-01T04:57:29.831" v="20" actId="2696"/>
        <pc:sldMkLst>
          <pc:docMk/>
          <pc:sldMk cId="387063402" sldId="2519"/>
        </pc:sldMkLst>
      </pc:sldChg>
      <pc:sldChg chg="add">
        <pc:chgData name="Philippe Lortie" userId="22871297-0e8d-42bd-b330-98aefbffef7c" providerId="ADAL" clId="{061FF75E-1E95-4133-8182-7098E80C326D}" dt="2019-04-01T04:57:34.644" v="22"/>
        <pc:sldMkLst>
          <pc:docMk/>
          <pc:sldMk cId="3765371613" sldId="2519"/>
        </pc:sldMkLst>
      </pc:sldChg>
      <pc:sldChg chg="add">
        <pc:chgData name="Philippe Lortie" userId="22871297-0e8d-42bd-b330-98aefbffef7c" providerId="ADAL" clId="{061FF75E-1E95-4133-8182-7098E80C326D}" dt="2019-04-01T04:56:21.086" v="19"/>
        <pc:sldMkLst>
          <pc:docMk/>
          <pc:sldMk cId="2350619979" sldId="2520"/>
        </pc:sldMkLst>
      </pc:sldChg>
      <pc:sldChg chg="add">
        <pc:chgData name="Philippe Lortie" userId="22871297-0e8d-42bd-b330-98aefbffef7c" providerId="ADAL" clId="{061FF75E-1E95-4133-8182-7098E80C326D}" dt="2019-04-01T04:56:21.086" v="19"/>
        <pc:sldMkLst>
          <pc:docMk/>
          <pc:sldMk cId="636087604" sldId="2521"/>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6.7023487634187098E-2"/>
          <c:y val="3.9454957855180002E-2"/>
          <c:w val="0.89457650022931001"/>
          <c:h val="0.79875205020323803"/>
        </c:manualLayout>
      </c:layout>
      <c:barChart>
        <c:barDir val="col"/>
        <c:grouping val="clustered"/>
        <c:varyColors val="0"/>
        <c:ser>
          <c:idx val="0"/>
          <c:order val="0"/>
          <c:tx>
            <c:strRef>
              <c:f>Sheet1!$B$1</c:f>
              <c:strCache>
                <c:ptCount val="1"/>
                <c:pt idx="0">
                  <c:v>Statue</c:v>
                </c:pt>
              </c:strCache>
            </c:strRef>
          </c:tx>
          <c:spPr>
            <a:solidFill>
              <a:srgbClr val="03295A"/>
            </a:solidFill>
            <a:ln w="57150">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00" b="1" i="0" u="none" strike="noStrike" kern="1200" baseline="0">
                    <a:solidFill>
                      <a:srgbClr val="007ED3"/>
                    </a:solidFill>
                    <a:latin typeface="Century Gothic" panose="020B0502020202020204" pitchFamily="34" charset="0"/>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Sheet1!$A$2:$A$66</c:f>
              <c:numCache>
                <c:formatCode>General</c:formatCode>
                <c:ptCount val="65"/>
                <c:pt idx="0">
                  <c:v>1955</c:v>
                </c:pt>
                <c:pt idx="1">
                  <c:v>1956</c:v>
                </c:pt>
                <c:pt idx="2">
                  <c:v>1957</c:v>
                </c:pt>
                <c:pt idx="3">
                  <c:v>1958</c:v>
                </c:pt>
                <c:pt idx="4">
                  <c:v>1959</c:v>
                </c:pt>
                <c:pt idx="5">
                  <c:v>1960</c:v>
                </c:pt>
                <c:pt idx="6">
                  <c:v>1961</c:v>
                </c:pt>
                <c:pt idx="7">
                  <c:v>1962</c:v>
                </c:pt>
                <c:pt idx="8">
                  <c:v>1963</c:v>
                </c:pt>
                <c:pt idx="9">
                  <c:v>1964</c:v>
                </c:pt>
                <c:pt idx="10">
                  <c:v>1965</c:v>
                </c:pt>
                <c:pt idx="11">
                  <c:v>1966</c:v>
                </c:pt>
                <c:pt idx="12">
                  <c:v>1967</c:v>
                </c:pt>
                <c:pt idx="13">
                  <c:v>1968</c:v>
                </c:pt>
                <c:pt idx="14">
                  <c:v>1969</c:v>
                </c:pt>
                <c:pt idx="15">
                  <c:v>1970</c:v>
                </c:pt>
                <c:pt idx="16">
                  <c:v>1971</c:v>
                </c:pt>
                <c:pt idx="17">
                  <c:v>1972</c:v>
                </c:pt>
                <c:pt idx="18">
                  <c:v>1973</c:v>
                </c:pt>
                <c:pt idx="19">
                  <c:v>1974</c:v>
                </c:pt>
                <c:pt idx="20">
                  <c:v>1975</c:v>
                </c:pt>
                <c:pt idx="21">
                  <c:v>1976</c:v>
                </c:pt>
                <c:pt idx="22">
                  <c:v>1977</c:v>
                </c:pt>
                <c:pt idx="23">
                  <c:v>1978</c:v>
                </c:pt>
                <c:pt idx="24">
                  <c:v>1979</c:v>
                </c:pt>
                <c:pt idx="25">
                  <c:v>1980</c:v>
                </c:pt>
                <c:pt idx="26">
                  <c:v>1981</c:v>
                </c:pt>
                <c:pt idx="27">
                  <c:v>1982</c:v>
                </c:pt>
                <c:pt idx="28">
                  <c:v>1983</c:v>
                </c:pt>
                <c:pt idx="29">
                  <c:v>1984</c:v>
                </c:pt>
                <c:pt idx="30">
                  <c:v>1985</c:v>
                </c:pt>
                <c:pt idx="31">
                  <c:v>1986</c:v>
                </c:pt>
                <c:pt idx="32">
                  <c:v>1987</c:v>
                </c:pt>
                <c:pt idx="33">
                  <c:v>1988</c:v>
                </c:pt>
                <c:pt idx="34">
                  <c:v>1989</c:v>
                </c:pt>
                <c:pt idx="35">
                  <c:v>1990</c:v>
                </c:pt>
                <c:pt idx="36">
                  <c:v>1991</c:v>
                </c:pt>
                <c:pt idx="37">
                  <c:v>1992</c:v>
                </c:pt>
                <c:pt idx="38">
                  <c:v>1993</c:v>
                </c:pt>
                <c:pt idx="39">
                  <c:v>1994</c:v>
                </c:pt>
                <c:pt idx="40">
                  <c:v>1995</c:v>
                </c:pt>
                <c:pt idx="41">
                  <c:v>1996</c:v>
                </c:pt>
                <c:pt idx="42">
                  <c:v>1997</c:v>
                </c:pt>
                <c:pt idx="43">
                  <c:v>1998</c:v>
                </c:pt>
                <c:pt idx="44">
                  <c:v>1999</c:v>
                </c:pt>
                <c:pt idx="45">
                  <c:v>2000</c:v>
                </c:pt>
                <c:pt idx="46">
                  <c:v>2001</c:v>
                </c:pt>
                <c:pt idx="47">
                  <c:v>2002</c:v>
                </c:pt>
                <c:pt idx="48">
                  <c:v>2003</c:v>
                </c:pt>
                <c:pt idx="49">
                  <c:v>2004</c:v>
                </c:pt>
                <c:pt idx="50">
                  <c:v>2005</c:v>
                </c:pt>
                <c:pt idx="51">
                  <c:v>2006</c:v>
                </c:pt>
                <c:pt idx="52">
                  <c:v>2007</c:v>
                </c:pt>
                <c:pt idx="53">
                  <c:v>2008</c:v>
                </c:pt>
                <c:pt idx="54">
                  <c:v>2009</c:v>
                </c:pt>
                <c:pt idx="55">
                  <c:v>2010</c:v>
                </c:pt>
                <c:pt idx="56">
                  <c:v>2011</c:v>
                </c:pt>
                <c:pt idx="57">
                  <c:v>2012</c:v>
                </c:pt>
                <c:pt idx="58">
                  <c:v>2013</c:v>
                </c:pt>
                <c:pt idx="59">
                  <c:v>2014</c:v>
                </c:pt>
                <c:pt idx="60">
                  <c:v>2015</c:v>
                </c:pt>
                <c:pt idx="61">
                  <c:v>2016</c:v>
                </c:pt>
                <c:pt idx="62">
                  <c:v>2017</c:v>
                </c:pt>
                <c:pt idx="63">
                  <c:v>2018</c:v>
                </c:pt>
                <c:pt idx="64">
                  <c:v>2019</c:v>
                </c:pt>
              </c:numCache>
            </c:numRef>
          </c:cat>
          <c:val>
            <c:numRef>
              <c:f>Sheet1!$B$2:$B$66</c:f>
              <c:numCache>
                <c:formatCode>General</c:formatCode>
                <c:ptCount val="65"/>
                <c:pt idx="0">
                  <c:v>14</c:v>
                </c:pt>
                <c:pt idx="1">
                  <c:v>15</c:v>
                </c:pt>
                <c:pt idx="2">
                  <c:v>18</c:v>
                </c:pt>
                <c:pt idx="3">
                  <c:v>18</c:v>
                </c:pt>
                <c:pt idx="4">
                  <c:v>18</c:v>
                </c:pt>
                <c:pt idx="5">
                  <c:v>18</c:v>
                </c:pt>
                <c:pt idx="6">
                  <c:v>19</c:v>
                </c:pt>
                <c:pt idx="7">
                  <c:v>19</c:v>
                </c:pt>
                <c:pt idx="8">
                  <c:v>19</c:v>
                </c:pt>
                <c:pt idx="9">
                  <c:v>22</c:v>
                </c:pt>
                <c:pt idx="10">
                  <c:v>22</c:v>
                </c:pt>
                <c:pt idx="11">
                  <c:v>22</c:v>
                </c:pt>
                <c:pt idx="12">
                  <c:v>22</c:v>
                </c:pt>
                <c:pt idx="13">
                  <c:v>23</c:v>
                </c:pt>
                <c:pt idx="14">
                  <c:v>23</c:v>
                </c:pt>
                <c:pt idx="15">
                  <c:v>23</c:v>
                </c:pt>
                <c:pt idx="16">
                  <c:v>23</c:v>
                </c:pt>
                <c:pt idx="17">
                  <c:v>24</c:v>
                </c:pt>
                <c:pt idx="18">
                  <c:v>25</c:v>
                </c:pt>
                <c:pt idx="19">
                  <c:v>25</c:v>
                </c:pt>
                <c:pt idx="20">
                  <c:v>25</c:v>
                </c:pt>
                <c:pt idx="21">
                  <c:v>25</c:v>
                </c:pt>
                <c:pt idx="22">
                  <c:v>26</c:v>
                </c:pt>
                <c:pt idx="23">
                  <c:v>26</c:v>
                </c:pt>
                <c:pt idx="24">
                  <c:v>27</c:v>
                </c:pt>
                <c:pt idx="25">
                  <c:v>27</c:v>
                </c:pt>
                <c:pt idx="26">
                  <c:v>27</c:v>
                </c:pt>
                <c:pt idx="27">
                  <c:v>27</c:v>
                </c:pt>
                <c:pt idx="28">
                  <c:v>28</c:v>
                </c:pt>
                <c:pt idx="29">
                  <c:v>30</c:v>
                </c:pt>
                <c:pt idx="30">
                  <c:v>30</c:v>
                </c:pt>
                <c:pt idx="31">
                  <c:v>32</c:v>
                </c:pt>
                <c:pt idx="32">
                  <c:v>34</c:v>
                </c:pt>
                <c:pt idx="33">
                  <c:v>34</c:v>
                </c:pt>
                <c:pt idx="34">
                  <c:v>34</c:v>
                </c:pt>
                <c:pt idx="35">
                  <c:v>34</c:v>
                </c:pt>
                <c:pt idx="36">
                  <c:v>35</c:v>
                </c:pt>
                <c:pt idx="37">
                  <c:v>37</c:v>
                </c:pt>
                <c:pt idx="38">
                  <c:v>41</c:v>
                </c:pt>
                <c:pt idx="39">
                  <c:v>41</c:v>
                </c:pt>
                <c:pt idx="40">
                  <c:v>43</c:v>
                </c:pt>
                <c:pt idx="41">
                  <c:v>44</c:v>
                </c:pt>
                <c:pt idx="42">
                  <c:v>45</c:v>
                </c:pt>
                <c:pt idx="43">
                  <c:v>46</c:v>
                </c:pt>
                <c:pt idx="44">
                  <c:v>47</c:v>
                </c:pt>
                <c:pt idx="45">
                  <c:v>47</c:v>
                </c:pt>
                <c:pt idx="46">
                  <c:v>57</c:v>
                </c:pt>
                <c:pt idx="47">
                  <c:v>62</c:v>
                </c:pt>
                <c:pt idx="48">
                  <c:v>64</c:v>
                </c:pt>
                <c:pt idx="49">
                  <c:v>64</c:v>
                </c:pt>
                <c:pt idx="50">
                  <c:v>65</c:v>
                </c:pt>
                <c:pt idx="51">
                  <c:v>65</c:v>
                </c:pt>
                <c:pt idx="52">
                  <c:v>68</c:v>
                </c:pt>
                <c:pt idx="53">
                  <c:v>69</c:v>
                </c:pt>
                <c:pt idx="54">
                  <c:v>69</c:v>
                </c:pt>
                <c:pt idx="55">
                  <c:v>70</c:v>
                </c:pt>
                <c:pt idx="56">
                  <c:v>72</c:v>
                </c:pt>
                <c:pt idx="57">
                  <c:v>72</c:v>
                </c:pt>
                <c:pt idx="58">
                  <c:v>75</c:v>
                </c:pt>
                <c:pt idx="59">
                  <c:v>78</c:v>
                </c:pt>
                <c:pt idx="60">
                  <c:v>80</c:v>
                </c:pt>
                <c:pt idx="61">
                  <c:v>82</c:v>
                </c:pt>
                <c:pt idx="62">
                  <c:v>83</c:v>
                </c:pt>
                <c:pt idx="63">
                  <c:v>83</c:v>
                </c:pt>
                <c:pt idx="64">
                  <c:v>83</c:v>
                </c:pt>
              </c:numCache>
            </c:numRef>
          </c:val>
          <c:extLst>
            <c:ext xmlns:c16="http://schemas.microsoft.com/office/drawing/2014/chart" uri="{C3380CC4-5D6E-409C-BE32-E72D297353CC}">
              <c16:uniqueId val="{00000000-6A81-43CF-AD74-7115D4611F0A}"/>
            </c:ext>
          </c:extLst>
        </c:ser>
        <c:dLbls>
          <c:dLblPos val="outEnd"/>
          <c:showLegendKey val="0"/>
          <c:showVal val="1"/>
          <c:showCatName val="0"/>
          <c:showSerName val="0"/>
          <c:showPercent val="0"/>
          <c:showBubbleSize val="0"/>
        </c:dLbls>
        <c:gapWidth val="100"/>
        <c:overlap val="2"/>
        <c:axId val="423768472"/>
        <c:axId val="423766904"/>
      </c:barChart>
      <c:catAx>
        <c:axId val="423768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4500000" spcFirstLastPara="1" vertOverflow="ellipsis" wrap="square" anchor="ctr" anchorCtr="1"/>
          <a:lstStyle/>
          <a:p>
            <a:pPr>
              <a:defRPr sz="1100" b="1" i="0" u="none" strike="noStrike" kern="1200" cap="all" spc="120" normalizeH="0" baseline="0">
                <a:solidFill>
                  <a:srgbClr val="007ED3"/>
                </a:solidFill>
                <a:latin typeface="Century Gothic" panose="020B0502020202020204" pitchFamily="34" charset="0"/>
                <a:ea typeface="+mn-ea"/>
                <a:cs typeface="+mn-cs"/>
              </a:defRPr>
            </a:pPr>
            <a:endParaRPr lang="en-US"/>
          </a:p>
        </c:txPr>
        <c:crossAx val="423766904"/>
        <c:crosses val="autoZero"/>
        <c:auto val="1"/>
        <c:lblAlgn val="ctr"/>
        <c:lblOffset val="100"/>
        <c:tickLblSkip val="4"/>
        <c:noMultiLvlLbl val="1"/>
      </c:catAx>
      <c:valAx>
        <c:axId val="423766904"/>
        <c:scaling>
          <c:orientation val="minMax"/>
          <c:max val="110"/>
          <c:min val="0"/>
        </c:scaling>
        <c:delete val="1"/>
        <c:axPos val="l"/>
        <c:numFmt formatCode="General" sourceLinked="1"/>
        <c:majorTickMark val="none"/>
        <c:minorTickMark val="none"/>
        <c:tickLblPos val="nextTo"/>
        <c:crossAx val="423768472"/>
        <c:crossesAt val="1"/>
        <c:crossBetween val="between"/>
        <c:majorUnit val="10"/>
        <c:minorUnit val="5"/>
      </c:valAx>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4428415262129E-2"/>
          <c:y val="2.1594099369839099E-2"/>
          <c:w val="0.90898788414943699"/>
          <c:h val="0.88866392673819194"/>
        </c:manualLayout>
      </c:layout>
      <c:lineChart>
        <c:grouping val="standard"/>
        <c:varyColors val="0"/>
        <c:ser>
          <c:idx val="0"/>
          <c:order val="0"/>
          <c:tx>
            <c:strRef>
              <c:f>Sheet1!$B$1</c:f>
              <c:strCache>
                <c:ptCount val="1"/>
                <c:pt idx="0">
                  <c:v>Apostille 1961</c:v>
                </c:pt>
              </c:strCache>
            </c:strRef>
          </c:tx>
          <c:spPr>
            <a:ln w="28575" cap="rnd" cmpd="sng">
              <a:solidFill>
                <a:srgbClr val="4472C4"/>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Sheet1!$B$2:$B$60</c:f>
              <c:numCache>
                <c:formatCode>General</c:formatCode>
                <c:ptCount val="59"/>
                <c:pt idx="0">
                  <c:v>0</c:v>
                </c:pt>
                <c:pt idx="1">
                  <c:v>0</c:v>
                </c:pt>
                <c:pt idx="2">
                  <c:v>0</c:v>
                </c:pt>
                <c:pt idx="3">
                  <c:v>0</c:v>
                </c:pt>
                <c:pt idx="4">
                  <c:v>4</c:v>
                </c:pt>
                <c:pt idx="5">
                  <c:v>8</c:v>
                </c:pt>
                <c:pt idx="6">
                  <c:v>9</c:v>
                </c:pt>
                <c:pt idx="7">
                  <c:v>13</c:v>
                </c:pt>
                <c:pt idx="8">
                  <c:v>14</c:v>
                </c:pt>
                <c:pt idx="9">
                  <c:v>17</c:v>
                </c:pt>
                <c:pt idx="10">
                  <c:v>17</c:v>
                </c:pt>
                <c:pt idx="11">
                  <c:v>18</c:v>
                </c:pt>
                <c:pt idx="12">
                  <c:v>22</c:v>
                </c:pt>
                <c:pt idx="13">
                  <c:v>22</c:v>
                </c:pt>
                <c:pt idx="14">
                  <c:v>23</c:v>
                </c:pt>
                <c:pt idx="15">
                  <c:v>24</c:v>
                </c:pt>
                <c:pt idx="16">
                  <c:v>24</c:v>
                </c:pt>
                <c:pt idx="17">
                  <c:v>28</c:v>
                </c:pt>
                <c:pt idx="18">
                  <c:v>31</c:v>
                </c:pt>
                <c:pt idx="19">
                  <c:v>32</c:v>
                </c:pt>
                <c:pt idx="20">
                  <c:v>34</c:v>
                </c:pt>
                <c:pt idx="21">
                  <c:v>34</c:v>
                </c:pt>
                <c:pt idx="22">
                  <c:v>35</c:v>
                </c:pt>
                <c:pt idx="23">
                  <c:v>35</c:v>
                </c:pt>
                <c:pt idx="24">
                  <c:v>38</c:v>
                </c:pt>
                <c:pt idx="25">
                  <c:v>38</c:v>
                </c:pt>
                <c:pt idx="26">
                  <c:v>39</c:v>
                </c:pt>
                <c:pt idx="27">
                  <c:v>40</c:v>
                </c:pt>
                <c:pt idx="28">
                  <c:v>40</c:v>
                </c:pt>
                <c:pt idx="29">
                  <c:v>40</c:v>
                </c:pt>
                <c:pt idx="30">
                  <c:v>44</c:v>
                </c:pt>
                <c:pt idx="31">
                  <c:v>49</c:v>
                </c:pt>
                <c:pt idx="32">
                  <c:v>50</c:v>
                </c:pt>
                <c:pt idx="33">
                  <c:v>52</c:v>
                </c:pt>
                <c:pt idx="34">
                  <c:v>56</c:v>
                </c:pt>
                <c:pt idx="35">
                  <c:v>60</c:v>
                </c:pt>
                <c:pt idx="36">
                  <c:v>61</c:v>
                </c:pt>
                <c:pt idx="37">
                  <c:v>61</c:v>
                </c:pt>
                <c:pt idx="38">
                  <c:v>67</c:v>
                </c:pt>
                <c:pt idx="39">
                  <c:v>68</c:v>
                </c:pt>
                <c:pt idx="40">
                  <c:v>75</c:v>
                </c:pt>
                <c:pt idx="41">
                  <c:v>79</c:v>
                </c:pt>
                <c:pt idx="42">
                  <c:v>80</c:v>
                </c:pt>
                <c:pt idx="43">
                  <c:v>83</c:v>
                </c:pt>
                <c:pt idx="44">
                  <c:v>88</c:v>
                </c:pt>
                <c:pt idx="45">
                  <c:v>90</c:v>
                </c:pt>
                <c:pt idx="46">
                  <c:v>93</c:v>
                </c:pt>
                <c:pt idx="47">
                  <c:v>94</c:v>
                </c:pt>
                <c:pt idx="48">
                  <c:v>96</c:v>
                </c:pt>
                <c:pt idx="49">
                  <c:v>98</c:v>
                </c:pt>
                <c:pt idx="50">
                  <c:v>100</c:v>
                </c:pt>
                <c:pt idx="51">
                  <c:v>103</c:v>
                </c:pt>
                <c:pt idx="52">
                  <c:v>105</c:v>
                </c:pt>
                <c:pt idx="53">
                  <c:v>106</c:v>
                </c:pt>
                <c:pt idx="54">
                  <c:v>108</c:v>
                </c:pt>
                <c:pt idx="55">
                  <c:v>113</c:v>
                </c:pt>
                <c:pt idx="56">
                  <c:v>115</c:v>
                </c:pt>
                <c:pt idx="57">
                  <c:v>117</c:v>
                </c:pt>
                <c:pt idx="58">
                  <c:v>117</c:v>
                </c:pt>
              </c:numCache>
            </c:numRef>
          </c:val>
          <c:smooth val="0"/>
          <c:extLst>
            <c:ext xmlns:c16="http://schemas.microsoft.com/office/drawing/2014/chart" uri="{C3380CC4-5D6E-409C-BE32-E72D297353CC}">
              <c16:uniqueId val="{00000000-9A64-4539-BEDC-CAD4A7DCEC03}"/>
            </c:ext>
          </c:extLst>
        </c:ser>
        <c:ser>
          <c:idx val="1"/>
          <c:order val="1"/>
          <c:tx>
            <c:strRef>
              <c:f>Sheet1!$C$1</c:f>
              <c:strCache>
                <c:ptCount val="1"/>
                <c:pt idx="0">
                  <c:v>Adoption 1993</c:v>
                </c:pt>
              </c:strCache>
            </c:strRef>
          </c:tx>
          <c:spPr>
            <a:ln w="28575" cap="rnd" cmpd="sng">
              <a:solidFill>
                <a:srgbClr val="ED7D31"/>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Sheet1!$C$2:$C$60</c:f>
              <c:numCache>
                <c:formatCode>General</c:formatCode>
                <c:ptCount val="59"/>
                <c:pt idx="32">
                  <c:v>0</c:v>
                </c:pt>
                <c:pt idx="33">
                  <c:v>0</c:v>
                </c:pt>
                <c:pt idx="34">
                  <c:v>6</c:v>
                </c:pt>
                <c:pt idx="35">
                  <c:v>11</c:v>
                </c:pt>
                <c:pt idx="36">
                  <c:v>17</c:v>
                </c:pt>
                <c:pt idx="37">
                  <c:v>25</c:v>
                </c:pt>
                <c:pt idx="38">
                  <c:v>35</c:v>
                </c:pt>
                <c:pt idx="39">
                  <c:v>40</c:v>
                </c:pt>
                <c:pt idx="40">
                  <c:v>42</c:v>
                </c:pt>
                <c:pt idx="41">
                  <c:v>49</c:v>
                </c:pt>
                <c:pt idx="42">
                  <c:v>55</c:v>
                </c:pt>
                <c:pt idx="43">
                  <c:v>62</c:v>
                </c:pt>
                <c:pt idx="44">
                  <c:v>66</c:v>
                </c:pt>
                <c:pt idx="45">
                  <c:v>69</c:v>
                </c:pt>
                <c:pt idx="46">
                  <c:v>74</c:v>
                </c:pt>
                <c:pt idx="47">
                  <c:v>76</c:v>
                </c:pt>
                <c:pt idx="48">
                  <c:v>78</c:v>
                </c:pt>
                <c:pt idx="49">
                  <c:v>83</c:v>
                </c:pt>
                <c:pt idx="50">
                  <c:v>84</c:v>
                </c:pt>
                <c:pt idx="51">
                  <c:v>89</c:v>
                </c:pt>
                <c:pt idx="52">
                  <c:v>90</c:v>
                </c:pt>
                <c:pt idx="53">
                  <c:v>93</c:v>
                </c:pt>
                <c:pt idx="54">
                  <c:v>96</c:v>
                </c:pt>
                <c:pt idx="55">
                  <c:v>98</c:v>
                </c:pt>
                <c:pt idx="56">
                  <c:v>98</c:v>
                </c:pt>
                <c:pt idx="57">
                  <c:v>99</c:v>
                </c:pt>
                <c:pt idx="58">
                  <c:v>101</c:v>
                </c:pt>
              </c:numCache>
            </c:numRef>
          </c:val>
          <c:smooth val="0"/>
          <c:extLst>
            <c:ext xmlns:c16="http://schemas.microsoft.com/office/drawing/2014/chart" uri="{C3380CC4-5D6E-409C-BE32-E72D297353CC}">
              <c16:uniqueId val="{00000001-9A64-4539-BEDC-CAD4A7DCEC03}"/>
            </c:ext>
          </c:extLst>
        </c:ser>
        <c:ser>
          <c:idx val="2"/>
          <c:order val="2"/>
          <c:tx>
            <c:strRef>
              <c:f>Sheet1!$D$1</c:f>
              <c:strCache>
                <c:ptCount val="1"/>
                <c:pt idx="0">
                  <c:v>Abduction 1980</c:v>
                </c:pt>
              </c:strCache>
            </c:strRef>
          </c:tx>
          <c:spPr>
            <a:ln w="28575" cap="rnd" cmpd="sng">
              <a:solidFill>
                <a:srgbClr val="70AD47"/>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Sheet1!$D$2:$D$60</c:f>
              <c:numCache>
                <c:formatCode>General</c:formatCode>
                <c:ptCount val="59"/>
                <c:pt idx="19">
                  <c:v>0</c:v>
                </c:pt>
                <c:pt idx="20">
                  <c:v>0</c:v>
                </c:pt>
                <c:pt idx="21">
                  <c:v>0</c:v>
                </c:pt>
                <c:pt idx="22">
                  <c:v>3</c:v>
                </c:pt>
                <c:pt idx="23">
                  <c:v>4</c:v>
                </c:pt>
                <c:pt idx="24">
                  <c:v>4</c:v>
                </c:pt>
                <c:pt idx="25">
                  <c:v>6</c:v>
                </c:pt>
                <c:pt idx="26">
                  <c:v>9</c:v>
                </c:pt>
                <c:pt idx="27">
                  <c:v>11</c:v>
                </c:pt>
                <c:pt idx="28">
                  <c:v>14</c:v>
                </c:pt>
                <c:pt idx="29">
                  <c:v>16</c:v>
                </c:pt>
                <c:pt idx="30">
                  <c:v>24</c:v>
                </c:pt>
                <c:pt idx="31">
                  <c:v>29</c:v>
                </c:pt>
                <c:pt idx="32">
                  <c:v>33</c:v>
                </c:pt>
                <c:pt idx="33">
                  <c:v>41</c:v>
                </c:pt>
                <c:pt idx="34">
                  <c:v>44</c:v>
                </c:pt>
                <c:pt idx="35">
                  <c:v>46</c:v>
                </c:pt>
                <c:pt idx="36">
                  <c:v>49</c:v>
                </c:pt>
                <c:pt idx="37">
                  <c:v>54</c:v>
                </c:pt>
                <c:pt idx="38">
                  <c:v>58</c:v>
                </c:pt>
                <c:pt idx="39">
                  <c:v>63</c:v>
                </c:pt>
                <c:pt idx="40">
                  <c:v>69</c:v>
                </c:pt>
                <c:pt idx="41">
                  <c:v>73</c:v>
                </c:pt>
                <c:pt idx="42">
                  <c:v>74</c:v>
                </c:pt>
                <c:pt idx="43">
                  <c:v>75</c:v>
                </c:pt>
                <c:pt idx="44">
                  <c:v>75</c:v>
                </c:pt>
                <c:pt idx="45">
                  <c:v>77</c:v>
                </c:pt>
                <c:pt idx="46">
                  <c:v>80</c:v>
                </c:pt>
                <c:pt idx="47">
                  <c:v>81</c:v>
                </c:pt>
                <c:pt idx="48">
                  <c:v>81</c:v>
                </c:pt>
                <c:pt idx="49">
                  <c:v>82</c:v>
                </c:pt>
                <c:pt idx="50">
                  <c:v>86</c:v>
                </c:pt>
                <c:pt idx="51">
                  <c:v>88</c:v>
                </c:pt>
                <c:pt idx="52">
                  <c:v>90</c:v>
                </c:pt>
                <c:pt idx="53">
                  <c:v>93</c:v>
                </c:pt>
                <c:pt idx="54">
                  <c:v>93</c:v>
                </c:pt>
                <c:pt idx="55">
                  <c:v>96</c:v>
                </c:pt>
                <c:pt idx="56">
                  <c:v>98</c:v>
                </c:pt>
                <c:pt idx="57">
                  <c:v>99</c:v>
                </c:pt>
                <c:pt idx="58">
                  <c:v>100</c:v>
                </c:pt>
              </c:numCache>
            </c:numRef>
          </c:val>
          <c:smooth val="0"/>
          <c:extLst>
            <c:ext xmlns:c16="http://schemas.microsoft.com/office/drawing/2014/chart" uri="{C3380CC4-5D6E-409C-BE32-E72D297353CC}">
              <c16:uniqueId val="{00000002-9A64-4539-BEDC-CAD4A7DCEC03}"/>
            </c:ext>
          </c:extLst>
        </c:ser>
        <c:ser>
          <c:idx val="3"/>
          <c:order val="3"/>
          <c:tx>
            <c:strRef>
              <c:f>Sheet1!$E$1</c:f>
              <c:strCache>
                <c:ptCount val="1"/>
                <c:pt idx="0">
                  <c:v>Service 1965</c:v>
                </c:pt>
              </c:strCache>
            </c:strRef>
          </c:tx>
          <c:spPr>
            <a:ln w="28575" cap="rnd" cmpd="sng">
              <a:solidFill>
                <a:srgbClr val="FFC000"/>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Sheet1!$E$2:$E$60</c:f>
              <c:numCache>
                <c:formatCode>General</c:formatCode>
                <c:ptCount val="59"/>
                <c:pt idx="4">
                  <c:v>0</c:v>
                </c:pt>
                <c:pt idx="5">
                  <c:v>0</c:v>
                </c:pt>
                <c:pt idx="6">
                  <c:v>0</c:v>
                </c:pt>
                <c:pt idx="7">
                  <c:v>0</c:v>
                </c:pt>
                <c:pt idx="8">
                  <c:v>9</c:v>
                </c:pt>
                <c:pt idx="9">
                  <c:v>10</c:v>
                </c:pt>
                <c:pt idx="10">
                  <c:v>11</c:v>
                </c:pt>
                <c:pt idx="11">
                  <c:v>15</c:v>
                </c:pt>
                <c:pt idx="12">
                  <c:v>15</c:v>
                </c:pt>
                <c:pt idx="13">
                  <c:v>16</c:v>
                </c:pt>
                <c:pt idx="14">
                  <c:v>17</c:v>
                </c:pt>
                <c:pt idx="15">
                  <c:v>18</c:v>
                </c:pt>
                <c:pt idx="16">
                  <c:v>18</c:v>
                </c:pt>
                <c:pt idx="17">
                  <c:v>18</c:v>
                </c:pt>
                <c:pt idx="18">
                  <c:v>20</c:v>
                </c:pt>
                <c:pt idx="19">
                  <c:v>20</c:v>
                </c:pt>
                <c:pt idx="20">
                  <c:v>22</c:v>
                </c:pt>
                <c:pt idx="21">
                  <c:v>23</c:v>
                </c:pt>
                <c:pt idx="22">
                  <c:v>25</c:v>
                </c:pt>
                <c:pt idx="23">
                  <c:v>25</c:v>
                </c:pt>
                <c:pt idx="24">
                  <c:v>25</c:v>
                </c:pt>
                <c:pt idx="25">
                  <c:v>25</c:v>
                </c:pt>
                <c:pt idx="26">
                  <c:v>26</c:v>
                </c:pt>
                <c:pt idx="27">
                  <c:v>26</c:v>
                </c:pt>
                <c:pt idx="28">
                  <c:v>29</c:v>
                </c:pt>
                <c:pt idx="29">
                  <c:v>29</c:v>
                </c:pt>
                <c:pt idx="30">
                  <c:v>29</c:v>
                </c:pt>
                <c:pt idx="31">
                  <c:v>30</c:v>
                </c:pt>
                <c:pt idx="32">
                  <c:v>32</c:v>
                </c:pt>
                <c:pt idx="33">
                  <c:v>34</c:v>
                </c:pt>
                <c:pt idx="34">
                  <c:v>36</c:v>
                </c:pt>
                <c:pt idx="35">
                  <c:v>38</c:v>
                </c:pt>
                <c:pt idx="36">
                  <c:v>38</c:v>
                </c:pt>
                <c:pt idx="37">
                  <c:v>39</c:v>
                </c:pt>
                <c:pt idx="38">
                  <c:v>39</c:v>
                </c:pt>
                <c:pt idx="39">
                  <c:v>42</c:v>
                </c:pt>
                <c:pt idx="40">
                  <c:v>48</c:v>
                </c:pt>
                <c:pt idx="41">
                  <c:v>50</c:v>
                </c:pt>
                <c:pt idx="42">
                  <c:v>50</c:v>
                </c:pt>
                <c:pt idx="43">
                  <c:v>51</c:v>
                </c:pt>
                <c:pt idx="44">
                  <c:v>52</c:v>
                </c:pt>
                <c:pt idx="45">
                  <c:v>53</c:v>
                </c:pt>
                <c:pt idx="46">
                  <c:v>56</c:v>
                </c:pt>
                <c:pt idx="47">
                  <c:v>56</c:v>
                </c:pt>
                <c:pt idx="48">
                  <c:v>59</c:v>
                </c:pt>
                <c:pt idx="49">
                  <c:v>61</c:v>
                </c:pt>
                <c:pt idx="50">
                  <c:v>64</c:v>
                </c:pt>
                <c:pt idx="51">
                  <c:v>65</c:v>
                </c:pt>
                <c:pt idx="52">
                  <c:v>68</c:v>
                </c:pt>
                <c:pt idx="53">
                  <c:v>68</c:v>
                </c:pt>
                <c:pt idx="54">
                  <c:v>69</c:v>
                </c:pt>
                <c:pt idx="55">
                  <c:v>71</c:v>
                </c:pt>
                <c:pt idx="56">
                  <c:v>73</c:v>
                </c:pt>
                <c:pt idx="57">
                  <c:v>74</c:v>
                </c:pt>
                <c:pt idx="58">
                  <c:v>74</c:v>
                </c:pt>
              </c:numCache>
            </c:numRef>
          </c:val>
          <c:smooth val="0"/>
          <c:extLst>
            <c:ext xmlns:c16="http://schemas.microsoft.com/office/drawing/2014/chart" uri="{C3380CC4-5D6E-409C-BE32-E72D297353CC}">
              <c16:uniqueId val="{00000003-9A64-4539-BEDC-CAD4A7DCEC03}"/>
            </c:ext>
          </c:extLst>
        </c:ser>
        <c:ser>
          <c:idx val="4"/>
          <c:order val="4"/>
          <c:tx>
            <c:strRef>
              <c:f>Sheet1!$F$1</c:f>
              <c:strCache>
                <c:ptCount val="1"/>
                <c:pt idx="0">
                  <c:v>Evidence 1970</c:v>
                </c:pt>
              </c:strCache>
            </c:strRef>
          </c:tx>
          <c:spPr>
            <a:ln w="28575" cap="rnd" cmpd="sng">
              <a:solidFill>
                <a:srgbClr val="C00000"/>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Sheet1!$F$2:$F$60</c:f>
              <c:numCache>
                <c:formatCode>General</c:formatCode>
                <c:ptCount val="59"/>
                <c:pt idx="9">
                  <c:v>0</c:v>
                </c:pt>
                <c:pt idx="10">
                  <c:v>0</c:v>
                </c:pt>
                <c:pt idx="11">
                  <c:v>3</c:v>
                </c:pt>
                <c:pt idx="12">
                  <c:v>3</c:v>
                </c:pt>
                <c:pt idx="13">
                  <c:v>4</c:v>
                </c:pt>
                <c:pt idx="14">
                  <c:v>6</c:v>
                </c:pt>
                <c:pt idx="15">
                  <c:v>8</c:v>
                </c:pt>
                <c:pt idx="16">
                  <c:v>9</c:v>
                </c:pt>
                <c:pt idx="17">
                  <c:v>10</c:v>
                </c:pt>
                <c:pt idx="18">
                  <c:v>12</c:v>
                </c:pt>
                <c:pt idx="19">
                  <c:v>14</c:v>
                </c:pt>
                <c:pt idx="20">
                  <c:v>14</c:v>
                </c:pt>
                <c:pt idx="21">
                  <c:v>15</c:v>
                </c:pt>
                <c:pt idx="22">
                  <c:v>16</c:v>
                </c:pt>
                <c:pt idx="23">
                  <c:v>16</c:v>
                </c:pt>
                <c:pt idx="24">
                  <c:v>16</c:v>
                </c:pt>
                <c:pt idx="25">
                  <c:v>17</c:v>
                </c:pt>
                <c:pt idx="26">
                  <c:v>19</c:v>
                </c:pt>
                <c:pt idx="27">
                  <c:v>19</c:v>
                </c:pt>
                <c:pt idx="28">
                  <c:v>20</c:v>
                </c:pt>
                <c:pt idx="29">
                  <c:v>20</c:v>
                </c:pt>
                <c:pt idx="30">
                  <c:v>20</c:v>
                </c:pt>
                <c:pt idx="31">
                  <c:v>21</c:v>
                </c:pt>
                <c:pt idx="32">
                  <c:v>24</c:v>
                </c:pt>
                <c:pt idx="33">
                  <c:v>24</c:v>
                </c:pt>
                <c:pt idx="34">
                  <c:v>26</c:v>
                </c:pt>
                <c:pt idx="35">
                  <c:v>28</c:v>
                </c:pt>
                <c:pt idx="36">
                  <c:v>29</c:v>
                </c:pt>
                <c:pt idx="37">
                  <c:v>30</c:v>
                </c:pt>
                <c:pt idx="38">
                  <c:v>30</c:v>
                </c:pt>
                <c:pt idx="39">
                  <c:v>34</c:v>
                </c:pt>
                <c:pt idx="40">
                  <c:v>37</c:v>
                </c:pt>
                <c:pt idx="41">
                  <c:v>38</c:v>
                </c:pt>
                <c:pt idx="42">
                  <c:v>39</c:v>
                </c:pt>
                <c:pt idx="43">
                  <c:v>42</c:v>
                </c:pt>
                <c:pt idx="44">
                  <c:v>43</c:v>
                </c:pt>
                <c:pt idx="45">
                  <c:v>43</c:v>
                </c:pt>
                <c:pt idx="46">
                  <c:v>44</c:v>
                </c:pt>
                <c:pt idx="47">
                  <c:v>45</c:v>
                </c:pt>
                <c:pt idx="48">
                  <c:v>49</c:v>
                </c:pt>
                <c:pt idx="49">
                  <c:v>52</c:v>
                </c:pt>
                <c:pt idx="50">
                  <c:v>54</c:v>
                </c:pt>
                <c:pt idx="51">
                  <c:v>57</c:v>
                </c:pt>
                <c:pt idx="52">
                  <c:v>57</c:v>
                </c:pt>
                <c:pt idx="53">
                  <c:v>58</c:v>
                </c:pt>
                <c:pt idx="54">
                  <c:v>58</c:v>
                </c:pt>
                <c:pt idx="55">
                  <c:v>60</c:v>
                </c:pt>
                <c:pt idx="56">
                  <c:v>61</c:v>
                </c:pt>
                <c:pt idx="57">
                  <c:v>61</c:v>
                </c:pt>
                <c:pt idx="58">
                  <c:v>62</c:v>
                </c:pt>
              </c:numCache>
            </c:numRef>
          </c:val>
          <c:smooth val="0"/>
          <c:extLst>
            <c:ext xmlns:c16="http://schemas.microsoft.com/office/drawing/2014/chart" uri="{C3380CC4-5D6E-409C-BE32-E72D297353CC}">
              <c16:uniqueId val="{00000004-9A64-4539-BEDC-CAD4A7DCEC03}"/>
            </c:ext>
          </c:extLst>
        </c:ser>
        <c:ser>
          <c:idx val="5"/>
          <c:order val="5"/>
          <c:tx>
            <c:strRef>
              <c:f>Sheet1!$G$1</c:f>
              <c:strCache>
                <c:ptCount val="1"/>
                <c:pt idx="0">
                  <c:v>Protection of Children 1996</c:v>
                </c:pt>
              </c:strCache>
            </c:strRef>
          </c:tx>
          <c:spPr>
            <a:ln w="28575" cap="rnd" cmpd="sng">
              <a:solidFill>
                <a:srgbClr val="7030A0"/>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Sheet1!$G$2:$G$60</c:f>
              <c:numCache>
                <c:formatCode>General</c:formatCode>
                <c:ptCount val="59"/>
                <c:pt idx="35">
                  <c:v>0</c:v>
                </c:pt>
                <c:pt idx="36">
                  <c:v>1</c:v>
                </c:pt>
                <c:pt idx="37">
                  <c:v>1</c:v>
                </c:pt>
                <c:pt idx="38">
                  <c:v>1</c:v>
                </c:pt>
                <c:pt idx="39">
                  <c:v>2</c:v>
                </c:pt>
                <c:pt idx="40">
                  <c:v>3</c:v>
                </c:pt>
                <c:pt idx="41">
                  <c:v>7</c:v>
                </c:pt>
                <c:pt idx="42">
                  <c:v>9</c:v>
                </c:pt>
                <c:pt idx="43">
                  <c:v>10</c:v>
                </c:pt>
                <c:pt idx="44">
                  <c:v>10</c:v>
                </c:pt>
                <c:pt idx="45">
                  <c:v>13</c:v>
                </c:pt>
                <c:pt idx="46">
                  <c:v>15</c:v>
                </c:pt>
                <c:pt idx="47">
                  <c:v>15</c:v>
                </c:pt>
                <c:pt idx="48">
                  <c:v>19</c:v>
                </c:pt>
                <c:pt idx="49">
                  <c:v>29</c:v>
                </c:pt>
                <c:pt idx="50">
                  <c:v>33</c:v>
                </c:pt>
                <c:pt idx="51">
                  <c:v>39</c:v>
                </c:pt>
                <c:pt idx="52">
                  <c:v>39</c:v>
                </c:pt>
                <c:pt idx="53">
                  <c:v>41</c:v>
                </c:pt>
                <c:pt idx="54">
                  <c:v>42</c:v>
                </c:pt>
                <c:pt idx="55">
                  <c:v>45</c:v>
                </c:pt>
                <c:pt idx="56">
                  <c:v>47</c:v>
                </c:pt>
                <c:pt idx="57">
                  <c:v>49</c:v>
                </c:pt>
                <c:pt idx="58">
                  <c:v>51</c:v>
                </c:pt>
              </c:numCache>
            </c:numRef>
          </c:val>
          <c:smooth val="0"/>
          <c:extLst>
            <c:ext xmlns:c16="http://schemas.microsoft.com/office/drawing/2014/chart" uri="{C3380CC4-5D6E-409C-BE32-E72D297353CC}">
              <c16:uniqueId val="{00000005-9A64-4539-BEDC-CAD4A7DCEC03}"/>
            </c:ext>
          </c:extLst>
        </c:ser>
        <c:ser>
          <c:idx val="6"/>
          <c:order val="6"/>
          <c:tx>
            <c:strRef>
              <c:f>Sheet1!$H$1</c:f>
              <c:strCache>
                <c:ptCount val="1"/>
                <c:pt idx="0">
                  <c:v>Child Support 2007</c:v>
                </c:pt>
              </c:strCache>
            </c:strRef>
          </c:tx>
          <c:spPr>
            <a:ln w="28575" cap="rnd" cmpd="sng">
              <a:solidFill>
                <a:srgbClr val="4472C4">
                  <a:lumMod val="60000"/>
                </a:srgbClr>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Sheet1!$H$2:$H$60</c:f>
              <c:numCache>
                <c:formatCode>General</c:formatCode>
                <c:ptCount val="59"/>
                <c:pt idx="46">
                  <c:v>0</c:v>
                </c:pt>
                <c:pt idx="47">
                  <c:v>0</c:v>
                </c:pt>
                <c:pt idx="48">
                  <c:v>0</c:v>
                </c:pt>
                <c:pt idx="49">
                  <c:v>0</c:v>
                </c:pt>
                <c:pt idx="50">
                  <c:v>0</c:v>
                </c:pt>
                <c:pt idx="51">
                  <c:v>0</c:v>
                </c:pt>
                <c:pt idx="52">
                  <c:v>4</c:v>
                </c:pt>
                <c:pt idx="53">
                  <c:v>32</c:v>
                </c:pt>
                <c:pt idx="54">
                  <c:v>33</c:v>
                </c:pt>
                <c:pt idx="55">
                  <c:v>35</c:v>
                </c:pt>
                <c:pt idx="56">
                  <c:v>38</c:v>
                </c:pt>
                <c:pt idx="57">
                  <c:v>39</c:v>
                </c:pt>
                <c:pt idx="58">
                  <c:v>40</c:v>
                </c:pt>
              </c:numCache>
            </c:numRef>
          </c:val>
          <c:smooth val="0"/>
          <c:extLst>
            <c:ext xmlns:c16="http://schemas.microsoft.com/office/drawing/2014/chart" uri="{C3380CC4-5D6E-409C-BE32-E72D297353CC}">
              <c16:uniqueId val="{00000006-9A64-4539-BEDC-CAD4A7DCEC03}"/>
            </c:ext>
          </c:extLst>
        </c:ser>
        <c:ser>
          <c:idx val="7"/>
          <c:order val="7"/>
          <c:tx>
            <c:strRef>
              <c:f>Sheet1!$I$1</c:f>
              <c:strCache>
                <c:ptCount val="1"/>
                <c:pt idx="0">
                  <c:v>Choice of Court 2005</c:v>
                </c:pt>
              </c:strCache>
            </c:strRef>
          </c:tx>
          <c:spPr>
            <a:ln w="28575" cap="rnd" cmpd="sng">
              <a:solidFill>
                <a:srgbClr val="ED7D31">
                  <a:lumMod val="60000"/>
                </a:srgbClr>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Sheet1!$I$2:$I$60</c:f>
              <c:numCache>
                <c:formatCode>General</c:formatCode>
                <c:ptCount val="59"/>
                <c:pt idx="44">
                  <c:v>0</c:v>
                </c:pt>
                <c:pt idx="45">
                  <c:v>0</c:v>
                </c:pt>
                <c:pt idx="46">
                  <c:v>0</c:v>
                </c:pt>
                <c:pt idx="47">
                  <c:v>0</c:v>
                </c:pt>
                <c:pt idx="48">
                  <c:v>0</c:v>
                </c:pt>
                <c:pt idx="49">
                  <c:v>0</c:v>
                </c:pt>
                <c:pt idx="50">
                  <c:v>0</c:v>
                </c:pt>
                <c:pt idx="51">
                  <c:v>0</c:v>
                </c:pt>
                <c:pt idx="52">
                  <c:v>0</c:v>
                </c:pt>
                <c:pt idx="53">
                  <c:v>0</c:v>
                </c:pt>
                <c:pt idx="54">
                  <c:v>29</c:v>
                </c:pt>
                <c:pt idx="55">
                  <c:v>30</c:v>
                </c:pt>
                <c:pt idx="56">
                  <c:v>30</c:v>
                </c:pt>
                <c:pt idx="57">
                  <c:v>32</c:v>
                </c:pt>
                <c:pt idx="58">
                  <c:v>32</c:v>
                </c:pt>
              </c:numCache>
            </c:numRef>
          </c:val>
          <c:smooth val="0"/>
          <c:extLst>
            <c:ext xmlns:c16="http://schemas.microsoft.com/office/drawing/2014/chart" uri="{C3380CC4-5D6E-409C-BE32-E72D297353CC}">
              <c16:uniqueId val="{00000007-9A64-4539-BEDC-CAD4A7DCEC03}"/>
            </c:ext>
          </c:extLst>
        </c:ser>
        <c:ser>
          <c:idx val="8"/>
          <c:order val="8"/>
          <c:tx>
            <c:strRef>
              <c:f>Sheet1!$J$1</c:f>
              <c:strCache>
                <c:ptCount val="1"/>
                <c:pt idx="0">
                  <c:v>Access to Justice 1980</c:v>
                </c:pt>
              </c:strCache>
            </c:strRef>
          </c:tx>
          <c:spPr>
            <a:ln w="28575" cap="rnd" cmpd="sng">
              <a:solidFill>
                <a:srgbClr val="A5A5A5">
                  <a:lumMod val="60000"/>
                </a:srgbClr>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Sheet1!$J$2:$J$60</c:f>
              <c:numCache>
                <c:formatCode>General</c:formatCode>
                <c:ptCount val="59"/>
                <c:pt idx="19">
                  <c:v>0</c:v>
                </c:pt>
                <c:pt idx="20">
                  <c:v>0</c:v>
                </c:pt>
                <c:pt idx="21">
                  <c:v>1</c:v>
                </c:pt>
                <c:pt idx="22">
                  <c:v>1</c:v>
                </c:pt>
                <c:pt idx="23">
                  <c:v>1</c:v>
                </c:pt>
                <c:pt idx="24">
                  <c:v>1</c:v>
                </c:pt>
                <c:pt idx="25">
                  <c:v>1</c:v>
                </c:pt>
                <c:pt idx="26">
                  <c:v>2</c:v>
                </c:pt>
                <c:pt idx="27">
                  <c:v>4</c:v>
                </c:pt>
                <c:pt idx="28">
                  <c:v>4</c:v>
                </c:pt>
                <c:pt idx="29">
                  <c:v>4</c:v>
                </c:pt>
                <c:pt idx="30">
                  <c:v>4</c:v>
                </c:pt>
                <c:pt idx="31">
                  <c:v>7</c:v>
                </c:pt>
                <c:pt idx="32">
                  <c:v>10</c:v>
                </c:pt>
                <c:pt idx="33">
                  <c:v>11</c:v>
                </c:pt>
                <c:pt idx="34">
                  <c:v>11</c:v>
                </c:pt>
                <c:pt idx="35">
                  <c:v>12</c:v>
                </c:pt>
                <c:pt idx="36">
                  <c:v>13</c:v>
                </c:pt>
                <c:pt idx="37">
                  <c:v>13</c:v>
                </c:pt>
                <c:pt idx="38">
                  <c:v>15</c:v>
                </c:pt>
                <c:pt idx="39">
                  <c:v>17</c:v>
                </c:pt>
                <c:pt idx="40">
                  <c:v>19</c:v>
                </c:pt>
                <c:pt idx="41">
                  <c:v>19</c:v>
                </c:pt>
                <c:pt idx="42">
                  <c:v>22</c:v>
                </c:pt>
                <c:pt idx="43">
                  <c:v>22</c:v>
                </c:pt>
                <c:pt idx="44">
                  <c:v>22</c:v>
                </c:pt>
                <c:pt idx="45">
                  <c:v>22</c:v>
                </c:pt>
                <c:pt idx="46">
                  <c:v>24</c:v>
                </c:pt>
                <c:pt idx="47">
                  <c:v>24</c:v>
                </c:pt>
                <c:pt idx="48">
                  <c:v>24</c:v>
                </c:pt>
                <c:pt idx="49">
                  <c:v>24</c:v>
                </c:pt>
                <c:pt idx="50">
                  <c:v>26</c:v>
                </c:pt>
                <c:pt idx="51">
                  <c:v>26</c:v>
                </c:pt>
                <c:pt idx="52">
                  <c:v>26</c:v>
                </c:pt>
                <c:pt idx="53">
                  <c:v>26</c:v>
                </c:pt>
                <c:pt idx="54">
                  <c:v>27</c:v>
                </c:pt>
                <c:pt idx="55">
                  <c:v>28</c:v>
                </c:pt>
                <c:pt idx="56">
                  <c:v>28</c:v>
                </c:pt>
                <c:pt idx="57">
                  <c:v>28</c:v>
                </c:pt>
                <c:pt idx="58">
                  <c:v>28</c:v>
                </c:pt>
              </c:numCache>
            </c:numRef>
          </c:val>
          <c:smooth val="0"/>
          <c:extLst>
            <c:ext xmlns:c16="http://schemas.microsoft.com/office/drawing/2014/chart" uri="{C3380CC4-5D6E-409C-BE32-E72D297353CC}">
              <c16:uniqueId val="{00000008-9A64-4539-BEDC-CAD4A7DCEC03}"/>
            </c:ext>
          </c:extLst>
        </c:ser>
        <c:ser>
          <c:idx val="9"/>
          <c:order val="9"/>
          <c:tx>
            <c:strRef>
              <c:f>Sheet1!$L$1</c:f>
              <c:strCache>
                <c:ptCount val="1"/>
                <c:pt idx="0">
                  <c:v>Protection of Adults 2000</c:v>
                </c:pt>
              </c:strCache>
            </c:strRef>
          </c:tx>
          <c:spPr>
            <a:ln w="28575" cap="rnd" cmpd="sng">
              <a:solidFill>
                <a:srgbClr val="FFC000">
                  <a:lumMod val="60000"/>
                </a:srgbClr>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Sheet1!$L$2:$L$60</c:f>
              <c:numCache>
                <c:formatCode>General</c:formatCode>
                <c:ptCount val="59"/>
                <c:pt idx="39">
                  <c:v>0</c:v>
                </c:pt>
                <c:pt idx="40">
                  <c:v>0</c:v>
                </c:pt>
                <c:pt idx="41">
                  <c:v>0</c:v>
                </c:pt>
                <c:pt idx="42">
                  <c:v>1</c:v>
                </c:pt>
                <c:pt idx="43">
                  <c:v>1</c:v>
                </c:pt>
                <c:pt idx="44">
                  <c:v>1</c:v>
                </c:pt>
                <c:pt idx="45">
                  <c:v>1</c:v>
                </c:pt>
                <c:pt idx="46">
                  <c:v>2</c:v>
                </c:pt>
                <c:pt idx="47">
                  <c:v>3</c:v>
                </c:pt>
                <c:pt idx="48">
                  <c:v>4</c:v>
                </c:pt>
                <c:pt idx="49">
                  <c:v>6</c:v>
                </c:pt>
                <c:pt idx="50">
                  <c:v>6</c:v>
                </c:pt>
                <c:pt idx="51">
                  <c:v>7</c:v>
                </c:pt>
                <c:pt idx="52">
                  <c:v>8</c:v>
                </c:pt>
                <c:pt idx="53">
                  <c:v>8</c:v>
                </c:pt>
                <c:pt idx="54">
                  <c:v>8</c:v>
                </c:pt>
                <c:pt idx="55">
                  <c:v>9</c:v>
                </c:pt>
                <c:pt idx="56">
                  <c:v>9</c:v>
                </c:pt>
                <c:pt idx="57">
                  <c:v>12</c:v>
                </c:pt>
                <c:pt idx="58">
                  <c:v>12</c:v>
                </c:pt>
              </c:numCache>
            </c:numRef>
          </c:val>
          <c:smooth val="0"/>
          <c:extLst>
            <c:ext xmlns:c16="http://schemas.microsoft.com/office/drawing/2014/chart" uri="{C3380CC4-5D6E-409C-BE32-E72D297353CC}">
              <c16:uniqueId val="{00000009-9A64-4539-BEDC-CAD4A7DCEC03}"/>
            </c:ext>
          </c:extLst>
        </c:ser>
        <c:ser>
          <c:idx val="10"/>
          <c:order val="10"/>
          <c:tx>
            <c:strRef>
              <c:f>Sheet1!$M$1</c:f>
              <c:strCache>
                <c:ptCount val="1"/>
                <c:pt idx="0">
                  <c:v>Wills 1961</c:v>
                </c:pt>
              </c:strCache>
            </c:strRef>
          </c:tx>
          <c:spPr>
            <a:ln w="28575" cap="rnd" cmpd="sng">
              <a:solidFill>
                <a:srgbClr val="5B9BD5">
                  <a:lumMod val="60000"/>
                </a:srgbClr>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Sheet1!$M$2:$M$60</c:f>
              <c:numCache>
                <c:formatCode>General</c:formatCode>
                <c:ptCount val="59"/>
                <c:pt idx="0">
                  <c:v>0</c:v>
                </c:pt>
                <c:pt idx="1">
                  <c:v>0</c:v>
                </c:pt>
                <c:pt idx="2">
                  <c:v>2</c:v>
                </c:pt>
                <c:pt idx="3">
                  <c:v>3</c:v>
                </c:pt>
                <c:pt idx="4">
                  <c:v>4</c:v>
                </c:pt>
                <c:pt idx="5">
                  <c:v>4</c:v>
                </c:pt>
                <c:pt idx="6">
                  <c:v>6</c:v>
                </c:pt>
                <c:pt idx="7">
                  <c:v>8</c:v>
                </c:pt>
                <c:pt idx="8">
                  <c:v>9</c:v>
                </c:pt>
                <c:pt idx="9">
                  <c:v>13</c:v>
                </c:pt>
                <c:pt idx="10">
                  <c:v>15</c:v>
                </c:pt>
                <c:pt idx="11">
                  <c:v>16</c:v>
                </c:pt>
                <c:pt idx="12">
                  <c:v>16</c:v>
                </c:pt>
                <c:pt idx="13">
                  <c:v>17</c:v>
                </c:pt>
                <c:pt idx="14">
                  <c:v>17</c:v>
                </c:pt>
                <c:pt idx="15">
                  <c:v>20</c:v>
                </c:pt>
                <c:pt idx="16">
                  <c:v>22</c:v>
                </c:pt>
                <c:pt idx="17">
                  <c:v>23</c:v>
                </c:pt>
                <c:pt idx="18">
                  <c:v>23</c:v>
                </c:pt>
                <c:pt idx="19">
                  <c:v>23</c:v>
                </c:pt>
                <c:pt idx="20">
                  <c:v>24</c:v>
                </c:pt>
                <c:pt idx="21">
                  <c:v>25</c:v>
                </c:pt>
                <c:pt idx="22">
                  <c:v>27</c:v>
                </c:pt>
                <c:pt idx="23">
                  <c:v>27</c:v>
                </c:pt>
                <c:pt idx="24">
                  <c:v>27</c:v>
                </c:pt>
                <c:pt idx="25">
                  <c:v>28</c:v>
                </c:pt>
                <c:pt idx="26">
                  <c:v>28</c:v>
                </c:pt>
                <c:pt idx="27">
                  <c:v>30</c:v>
                </c:pt>
                <c:pt idx="28">
                  <c:v>30</c:v>
                </c:pt>
                <c:pt idx="29">
                  <c:v>30</c:v>
                </c:pt>
                <c:pt idx="30">
                  <c:v>30</c:v>
                </c:pt>
                <c:pt idx="31">
                  <c:v>31</c:v>
                </c:pt>
                <c:pt idx="32">
                  <c:v>34</c:v>
                </c:pt>
                <c:pt idx="33">
                  <c:v>34</c:v>
                </c:pt>
                <c:pt idx="34">
                  <c:v>34</c:v>
                </c:pt>
                <c:pt idx="35">
                  <c:v>34</c:v>
                </c:pt>
                <c:pt idx="36">
                  <c:v>35</c:v>
                </c:pt>
                <c:pt idx="37">
                  <c:v>36</c:v>
                </c:pt>
                <c:pt idx="38">
                  <c:v>36</c:v>
                </c:pt>
                <c:pt idx="39">
                  <c:v>36</c:v>
                </c:pt>
                <c:pt idx="40">
                  <c:v>37</c:v>
                </c:pt>
                <c:pt idx="41">
                  <c:v>37</c:v>
                </c:pt>
                <c:pt idx="42">
                  <c:v>37</c:v>
                </c:pt>
                <c:pt idx="43">
                  <c:v>37</c:v>
                </c:pt>
                <c:pt idx="44">
                  <c:v>37</c:v>
                </c:pt>
                <c:pt idx="45">
                  <c:v>37</c:v>
                </c:pt>
                <c:pt idx="46">
                  <c:v>39</c:v>
                </c:pt>
                <c:pt idx="47">
                  <c:v>39</c:v>
                </c:pt>
                <c:pt idx="48">
                  <c:v>39</c:v>
                </c:pt>
                <c:pt idx="49">
                  <c:v>39</c:v>
                </c:pt>
                <c:pt idx="50">
                  <c:v>41</c:v>
                </c:pt>
                <c:pt idx="51">
                  <c:v>41</c:v>
                </c:pt>
                <c:pt idx="52">
                  <c:v>42</c:v>
                </c:pt>
                <c:pt idx="53">
                  <c:v>42</c:v>
                </c:pt>
                <c:pt idx="54">
                  <c:v>42</c:v>
                </c:pt>
                <c:pt idx="55">
                  <c:v>42</c:v>
                </c:pt>
                <c:pt idx="56">
                  <c:v>42</c:v>
                </c:pt>
                <c:pt idx="57">
                  <c:v>42</c:v>
                </c:pt>
                <c:pt idx="58">
                  <c:v>42</c:v>
                </c:pt>
              </c:numCache>
            </c:numRef>
          </c:val>
          <c:smooth val="0"/>
          <c:extLst>
            <c:ext xmlns:c16="http://schemas.microsoft.com/office/drawing/2014/chart" uri="{C3380CC4-5D6E-409C-BE32-E72D297353CC}">
              <c16:uniqueId val="{0000000A-9A64-4539-BEDC-CAD4A7DCEC03}"/>
            </c:ext>
          </c:extLst>
        </c:ser>
        <c:ser>
          <c:idx val="11"/>
          <c:order val="11"/>
          <c:tx>
            <c:strRef>
              <c:f>Sheet1!$N$1</c:f>
              <c:strCache>
                <c:ptCount val="1"/>
                <c:pt idx="0">
                  <c:v>Securities 2006</c:v>
                </c:pt>
              </c:strCache>
            </c:strRef>
          </c:tx>
          <c:spPr>
            <a:ln w="28575" cap="rnd" cmpd="sng">
              <a:solidFill>
                <a:srgbClr val="70AD47">
                  <a:lumMod val="60000"/>
                </a:srgbClr>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Sheet1!$N$2:$N$60</c:f>
              <c:numCache>
                <c:formatCode>General</c:formatCode>
                <c:ptCount val="59"/>
                <c:pt idx="45">
                  <c:v>0</c:v>
                </c:pt>
                <c:pt idx="46">
                  <c:v>0</c:v>
                </c:pt>
                <c:pt idx="47">
                  <c:v>0</c:v>
                </c:pt>
                <c:pt idx="48">
                  <c:v>2</c:v>
                </c:pt>
                <c:pt idx="49">
                  <c:v>2</c:v>
                </c:pt>
                <c:pt idx="50">
                  <c:v>2</c:v>
                </c:pt>
                <c:pt idx="51">
                  <c:v>2</c:v>
                </c:pt>
                <c:pt idx="52">
                  <c:v>2</c:v>
                </c:pt>
                <c:pt idx="53">
                  <c:v>2</c:v>
                </c:pt>
                <c:pt idx="54">
                  <c:v>2</c:v>
                </c:pt>
                <c:pt idx="55">
                  <c:v>3</c:v>
                </c:pt>
                <c:pt idx="56">
                  <c:v>3</c:v>
                </c:pt>
                <c:pt idx="57">
                  <c:v>3</c:v>
                </c:pt>
                <c:pt idx="58">
                  <c:v>3</c:v>
                </c:pt>
              </c:numCache>
            </c:numRef>
          </c:val>
          <c:smooth val="0"/>
          <c:extLst>
            <c:ext xmlns:c16="http://schemas.microsoft.com/office/drawing/2014/chart" uri="{C3380CC4-5D6E-409C-BE32-E72D297353CC}">
              <c16:uniqueId val="{0000000B-9A64-4539-BEDC-CAD4A7DCEC03}"/>
            </c:ext>
          </c:extLst>
        </c:ser>
        <c:ser>
          <c:idx val="12"/>
          <c:order val="12"/>
          <c:tx>
            <c:strRef>
              <c:f>Sheet1!$O$1</c:f>
              <c:strCache>
                <c:ptCount val="1"/>
                <c:pt idx="0">
                  <c:v>Trusts 1985</c:v>
                </c:pt>
              </c:strCache>
            </c:strRef>
          </c:tx>
          <c:spPr>
            <a:ln w="28575" cap="rnd" cmpd="sng">
              <a:solidFill>
                <a:srgbClr val="4472C4">
                  <a:lumMod val="80000"/>
                  <a:lumOff val="20000"/>
                </a:srgbClr>
              </a:solidFill>
              <a:round/>
            </a:ln>
            <a:effectLst/>
          </c:spPr>
          <c:marker>
            <c:symbol val="none"/>
          </c:marker>
          <c:cat>
            <c:numRef>
              <c:f>Sheet1!$A$2:$A$60</c:f>
              <c:numCache>
                <c:formatCode>General</c:formatCode>
                <c:ptCount val="59"/>
                <c:pt idx="0">
                  <c:v>1961</c:v>
                </c:pt>
                <c:pt idx="1">
                  <c:v>1962</c:v>
                </c:pt>
                <c:pt idx="2">
                  <c:v>1963</c:v>
                </c:pt>
                <c:pt idx="3">
                  <c:v>1964</c:v>
                </c:pt>
                <c:pt idx="4">
                  <c:v>1965</c:v>
                </c:pt>
                <c:pt idx="5">
                  <c:v>1966</c:v>
                </c:pt>
                <c:pt idx="6">
                  <c:v>1967</c:v>
                </c:pt>
                <c:pt idx="7">
                  <c:v>1968</c:v>
                </c:pt>
                <c:pt idx="8">
                  <c:v>1969</c:v>
                </c:pt>
                <c:pt idx="9">
                  <c:v>1970</c:v>
                </c:pt>
                <c:pt idx="10">
                  <c:v>1971</c:v>
                </c:pt>
                <c:pt idx="11">
                  <c:v>1972</c:v>
                </c:pt>
                <c:pt idx="12">
                  <c:v>1973</c:v>
                </c:pt>
                <c:pt idx="13">
                  <c:v>1974</c:v>
                </c:pt>
                <c:pt idx="14">
                  <c:v>1975</c:v>
                </c:pt>
                <c:pt idx="15">
                  <c:v>1976</c:v>
                </c:pt>
                <c:pt idx="16">
                  <c:v>1977</c:v>
                </c:pt>
                <c:pt idx="17">
                  <c:v>1978</c:v>
                </c:pt>
                <c:pt idx="18">
                  <c:v>1979</c:v>
                </c:pt>
                <c:pt idx="19">
                  <c:v>1980</c:v>
                </c:pt>
                <c:pt idx="20">
                  <c:v>1981</c:v>
                </c:pt>
                <c:pt idx="21">
                  <c:v>1982</c:v>
                </c:pt>
                <c:pt idx="22">
                  <c:v>1983</c:v>
                </c:pt>
                <c:pt idx="23">
                  <c:v>1984</c:v>
                </c:pt>
                <c:pt idx="24">
                  <c:v>1985</c:v>
                </c:pt>
                <c:pt idx="25">
                  <c:v>1986</c:v>
                </c:pt>
                <c:pt idx="26">
                  <c:v>1987</c:v>
                </c:pt>
                <c:pt idx="27">
                  <c:v>1988</c:v>
                </c:pt>
                <c:pt idx="28">
                  <c:v>1989</c:v>
                </c:pt>
                <c:pt idx="29">
                  <c:v>1990</c:v>
                </c:pt>
                <c:pt idx="30">
                  <c:v>1991</c:v>
                </c:pt>
                <c:pt idx="31">
                  <c:v>1992</c:v>
                </c:pt>
                <c:pt idx="32">
                  <c:v>1993</c:v>
                </c:pt>
                <c:pt idx="33">
                  <c:v>1994</c:v>
                </c:pt>
                <c:pt idx="34">
                  <c:v>1995</c:v>
                </c:pt>
                <c:pt idx="35">
                  <c:v>1996</c:v>
                </c:pt>
                <c:pt idx="36">
                  <c:v>1997</c:v>
                </c:pt>
                <c:pt idx="37">
                  <c:v>1998</c:v>
                </c:pt>
                <c:pt idx="38">
                  <c:v>1999</c:v>
                </c:pt>
                <c:pt idx="39">
                  <c:v>2000</c:v>
                </c:pt>
                <c:pt idx="40">
                  <c:v>2001</c:v>
                </c:pt>
                <c:pt idx="41">
                  <c:v>2002</c:v>
                </c:pt>
                <c:pt idx="42">
                  <c:v>2003</c:v>
                </c:pt>
                <c:pt idx="43">
                  <c:v>2004</c:v>
                </c:pt>
                <c:pt idx="44">
                  <c:v>2005</c:v>
                </c:pt>
                <c:pt idx="45">
                  <c:v>2006</c:v>
                </c:pt>
                <c:pt idx="46">
                  <c:v>2007</c:v>
                </c:pt>
                <c:pt idx="47">
                  <c:v>2008</c:v>
                </c:pt>
                <c:pt idx="48">
                  <c:v>2009</c:v>
                </c:pt>
                <c:pt idx="49">
                  <c:v>2010</c:v>
                </c:pt>
                <c:pt idx="50">
                  <c:v>2011</c:v>
                </c:pt>
                <c:pt idx="51">
                  <c:v>2012</c:v>
                </c:pt>
                <c:pt idx="52">
                  <c:v>2013</c:v>
                </c:pt>
                <c:pt idx="53">
                  <c:v>2014</c:v>
                </c:pt>
                <c:pt idx="54">
                  <c:v>2015</c:v>
                </c:pt>
                <c:pt idx="55">
                  <c:v>2016</c:v>
                </c:pt>
                <c:pt idx="56">
                  <c:v>2017</c:v>
                </c:pt>
                <c:pt idx="57">
                  <c:v>2018</c:v>
                </c:pt>
                <c:pt idx="58">
                  <c:v>2019</c:v>
                </c:pt>
              </c:numCache>
            </c:numRef>
          </c:cat>
          <c:val>
            <c:numRef>
              <c:f>Sheet1!$O$2:$O$60</c:f>
              <c:numCache>
                <c:formatCode>General</c:formatCode>
                <c:ptCount val="59"/>
                <c:pt idx="24">
                  <c:v>0</c:v>
                </c:pt>
                <c:pt idx="25">
                  <c:v>0</c:v>
                </c:pt>
                <c:pt idx="26">
                  <c:v>0</c:v>
                </c:pt>
                <c:pt idx="27">
                  <c:v>0</c:v>
                </c:pt>
                <c:pt idx="28">
                  <c:v>1</c:v>
                </c:pt>
                <c:pt idx="29">
                  <c:v>2</c:v>
                </c:pt>
                <c:pt idx="30">
                  <c:v>3</c:v>
                </c:pt>
                <c:pt idx="31">
                  <c:v>4</c:v>
                </c:pt>
                <c:pt idx="32">
                  <c:v>4</c:v>
                </c:pt>
                <c:pt idx="33">
                  <c:v>5</c:v>
                </c:pt>
                <c:pt idx="34">
                  <c:v>6</c:v>
                </c:pt>
                <c:pt idx="35">
                  <c:v>6</c:v>
                </c:pt>
                <c:pt idx="36">
                  <c:v>7</c:v>
                </c:pt>
                <c:pt idx="37">
                  <c:v>7</c:v>
                </c:pt>
                <c:pt idx="38">
                  <c:v>7</c:v>
                </c:pt>
                <c:pt idx="39">
                  <c:v>7</c:v>
                </c:pt>
                <c:pt idx="40">
                  <c:v>7</c:v>
                </c:pt>
                <c:pt idx="41">
                  <c:v>7</c:v>
                </c:pt>
                <c:pt idx="42">
                  <c:v>8</c:v>
                </c:pt>
                <c:pt idx="43">
                  <c:v>9</c:v>
                </c:pt>
                <c:pt idx="44">
                  <c:v>10</c:v>
                </c:pt>
                <c:pt idx="45">
                  <c:v>10</c:v>
                </c:pt>
                <c:pt idx="46">
                  <c:v>12</c:v>
                </c:pt>
                <c:pt idx="47">
                  <c:v>12</c:v>
                </c:pt>
                <c:pt idx="48">
                  <c:v>12</c:v>
                </c:pt>
                <c:pt idx="49">
                  <c:v>12</c:v>
                </c:pt>
                <c:pt idx="50">
                  <c:v>12</c:v>
                </c:pt>
                <c:pt idx="51">
                  <c:v>12</c:v>
                </c:pt>
                <c:pt idx="52">
                  <c:v>12</c:v>
                </c:pt>
                <c:pt idx="53">
                  <c:v>12</c:v>
                </c:pt>
                <c:pt idx="54">
                  <c:v>12</c:v>
                </c:pt>
                <c:pt idx="55">
                  <c:v>12</c:v>
                </c:pt>
                <c:pt idx="56">
                  <c:v>14</c:v>
                </c:pt>
                <c:pt idx="57">
                  <c:v>14</c:v>
                </c:pt>
                <c:pt idx="58">
                  <c:v>14</c:v>
                </c:pt>
              </c:numCache>
            </c:numRef>
          </c:val>
          <c:smooth val="0"/>
          <c:extLst>
            <c:ext xmlns:c16="http://schemas.microsoft.com/office/drawing/2014/chart" uri="{C3380CC4-5D6E-409C-BE32-E72D297353CC}">
              <c16:uniqueId val="{0000000C-9A64-4539-BEDC-CAD4A7DCEC03}"/>
            </c:ext>
          </c:extLst>
        </c:ser>
        <c:ser>
          <c:idx val="13"/>
          <c:order val="13"/>
          <c:tx>
            <c:strRef>
              <c:f>Sheet1!$K$1</c:f>
              <c:strCache>
                <c:ptCount val="1"/>
                <c:pt idx="0">
                  <c:v>Maintenance (Protocol) 2007</c:v>
                </c:pt>
              </c:strCache>
            </c:strRef>
          </c:tx>
          <c:spPr>
            <a:ln w="28575" cap="rnd" cmpd="sng">
              <a:solidFill>
                <a:srgbClr val="ED7D31">
                  <a:lumMod val="80000"/>
                  <a:lumOff val="20000"/>
                </a:srgbClr>
              </a:solidFill>
              <a:round/>
            </a:ln>
            <a:effectLst/>
          </c:spPr>
          <c:marker>
            <c:symbol val="none"/>
          </c:marker>
          <c:val>
            <c:numRef>
              <c:f>Sheet1!$K$2:$K$58</c:f>
              <c:numCache>
                <c:formatCode>General</c:formatCode>
                <c:ptCount val="57"/>
                <c:pt idx="46">
                  <c:v>0</c:v>
                </c:pt>
                <c:pt idx="47">
                  <c:v>0</c:v>
                </c:pt>
                <c:pt idx="48">
                  <c:v>0</c:v>
                </c:pt>
                <c:pt idx="49">
                  <c:v>0</c:v>
                </c:pt>
                <c:pt idx="50">
                  <c:v>0</c:v>
                </c:pt>
                <c:pt idx="51">
                  <c:v>0</c:v>
                </c:pt>
                <c:pt idx="52">
                  <c:v>28</c:v>
                </c:pt>
                <c:pt idx="53">
                  <c:v>28</c:v>
                </c:pt>
                <c:pt idx="54">
                  <c:v>28</c:v>
                </c:pt>
                <c:pt idx="55">
                  <c:v>28</c:v>
                </c:pt>
                <c:pt idx="56">
                  <c:v>29</c:v>
                </c:pt>
              </c:numCache>
            </c:numRef>
          </c:val>
          <c:smooth val="0"/>
          <c:extLst>
            <c:ext xmlns:c16="http://schemas.microsoft.com/office/drawing/2014/chart" uri="{C3380CC4-5D6E-409C-BE32-E72D297353CC}">
              <c16:uniqueId val="{0000000D-9A64-4539-BEDC-CAD4A7DCEC03}"/>
            </c:ext>
          </c:extLst>
        </c:ser>
        <c:dLbls>
          <c:showLegendKey val="0"/>
          <c:showVal val="0"/>
          <c:showCatName val="0"/>
          <c:showSerName val="0"/>
          <c:showPercent val="0"/>
          <c:showBubbleSize val="0"/>
        </c:dLbls>
        <c:smooth val="0"/>
        <c:axId val="-2101780808"/>
        <c:axId val="-2099977912"/>
      </c:lineChart>
      <c:catAx>
        <c:axId val="-2101780808"/>
        <c:scaling>
          <c:orientation val="minMax"/>
        </c:scaling>
        <c:delete val="0"/>
        <c:axPos val="b"/>
        <c:numFmt formatCode="General" sourceLinked="1"/>
        <c:majorTickMark val="none"/>
        <c:minorTickMark val="none"/>
        <c:tickLblPos val="low"/>
        <c:spPr>
          <a:noFill/>
          <a:ln w="12700" cap="flat" cmpd="sng" algn="ctr">
            <a:solidFill>
              <a:schemeClr val="tx1">
                <a:lumMod val="15000"/>
                <a:lumOff val="85000"/>
              </a:schemeClr>
            </a:solidFill>
            <a:round/>
          </a:ln>
          <a:effectLst/>
        </c:spPr>
        <c:txPr>
          <a:bodyPr rot="4200000" spcFirstLastPara="1" vertOverflow="ellipsis" wrap="square" anchor="ctr" anchorCtr="1"/>
          <a:lstStyle/>
          <a:p>
            <a:pPr>
              <a:defRPr sz="1000" b="0" i="0" u="none" strike="noStrike" kern="1200" baseline="0">
                <a:solidFill>
                  <a:srgbClr val="03295A"/>
                </a:solidFill>
                <a:latin typeface="Calibri" panose="020F0502020204030204" pitchFamily="34" charset="0"/>
                <a:ea typeface="+mn-ea"/>
                <a:cs typeface="Calibri" panose="020F0502020204030204" pitchFamily="34" charset="0"/>
              </a:defRPr>
            </a:pPr>
            <a:endParaRPr lang="en-US"/>
          </a:p>
        </c:txPr>
        <c:crossAx val="-2099977912"/>
        <c:crosses val="autoZero"/>
        <c:auto val="1"/>
        <c:lblAlgn val="ctr"/>
        <c:lblOffset val="100"/>
        <c:tickLblSkip val="2"/>
        <c:noMultiLvlLbl val="1"/>
      </c:catAx>
      <c:valAx>
        <c:axId val="-2099977912"/>
        <c:scaling>
          <c:orientation val="minMax"/>
          <c:max val="120"/>
          <c:min val="0"/>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rgbClr val="03295A"/>
                </a:solidFill>
                <a:latin typeface="Calibri" panose="020F0502020204030204" pitchFamily="34" charset="0"/>
                <a:ea typeface="+mn-ea"/>
                <a:cs typeface="Calibri" panose="020F0502020204030204" pitchFamily="34" charset="0"/>
              </a:defRPr>
            </a:pPr>
            <a:endParaRPr lang="en-US"/>
          </a:p>
        </c:txPr>
        <c:crossAx val="-2101780808"/>
        <c:crossesAt val="1"/>
        <c:crossBetween val="between"/>
        <c:majorUnit val="10"/>
        <c:minorUnit val="5"/>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2">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1"/>
            <a:ext cx="2946058" cy="496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eaLnBrk="0" hangingPunct="0">
              <a:defRPr sz="1200" b="0">
                <a:latin typeface="Arial" panose="020B0604020202020204" pitchFamily="34" charset="0"/>
              </a:defRPr>
            </a:lvl1pPr>
          </a:lstStyle>
          <a:p>
            <a:pPr>
              <a:defRPr/>
            </a:pPr>
            <a:endParaRPr lang="en-US" altLang="en-US"/>
          </a:p>
        </p:txBody>
      </p:sp>
      <p:sp>
        <p:nvSpPr>
          <p:cNvPr id="94211" name="Rectangle 3"/>
          <p:cNvSpPr>
            <a:spLocks noGrp="1" noChangeArrowheads="1"/>
          </p:cNvSpPr>
          <p:nvPr>
            <p:ph type="dt" sz="quarter" idx="1"/>
          </p:nvPr>
        </p:nvSpPr>
        <p:spPr bwMode="auto">
          <a:xfrm>
            <a:off x="3849443" y="1"/>
            <a:ext cx="2947144" cy="496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b="0">
                <a:latin typeface="Arial" panose="020B0604020202020204" pitchFamily="34" charset="0"/>
              </a:defRPr>
            </a:lvl1pPr>
          </a:lstStyle>
          <a:p>
            <a:pPr>
              <a:defRPr/>
            </a:pPr>
            <a:fld id="{018329B4-9EEB-4075-BF48-1C4DDCF0FA09}" type="datetimeFigureOut">
              <a:rPr lang="en-US" altLang="en-US"/>
              <a:pPr>
                <a:defRPr/>
              </a:pPr>
              <a:t>4/1/2019</a:t>
            </a:fld>
            <a:endParaRPr lang="en-US" altLang="en-US"/>
          </a:p>
        </p:txBody>
      </p:sp>
      <p:sp>
        <p:nvSpPr>
          <p:cNvPr id="94212" name="Rectangle 4"/>
          <p:cNvSpPr>
            <a:spLocks noGrp="1" noChangeArrowheads="1"/>
          </p:cNvSpPr>
          <p:nvPr>
            <p:ph type="ftr" sz="quarter" idx="2"/>
          </p:nvPr>
        </p:nvSpPr>
        <p:spPr bwMode="auto">
          <a:xfrm>
            <a:off x="0" y="9428221"/>
            <a:ext cx="2946058" cy="496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eaLnBrk="0" hangingPunct="0">
              <a:defRPr sz="1200" b="0">
                <a:latin typeface="Arial" panose="020B0604020202020204" pitchFamily="34" charset="0"/>
              </a:defRPr>
            </a:lvl1pPr>
          </a:lstStyle>
          <a:p>
            <a:pPr>
              <a:defRPr/>
            </a:pPr>
            <a:endParaRPr lang="en-US" altLang="en-US"/>
          </a:p>
        </p:txBody>
      </p:sp>
      <p:sp>
        <p:nvSpPr>
          <p:cNvPr id="94213" name="Rectangle 5"/>
          <p:cNvSpPr>
            <a:spLocks noGrp="1" noChangeArrowheads="1"/>
          </p:cNvSpPr>
          <p:nvPr>
            <p:ph type="sldNum" sz="quarter" idx="3"/>
          </p:nvPr>
        </p:nvSpPr>
        <p:spPr bwMode="auto">
          <a:xfrm>
            <a:off x="3849443" y="9428221"/>
            <a:ext cx="2947144" cy="496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b="0">
                <a:latin typeface="Arial" panose="020B0604020202020204" pitchFamily="34" charset="0"/>
              </a:defRPr>
            </a:lvl1pPr>
          </a:lstStyle>
          <a:p>
            <a:pPr>
              <a:defRPr/>
            </a:pPr>
            <a:fld id="{F45DC437-7839-4B28-AEE5-2A418700709B}" type="slidenum">
              <a:rPr lang="en-US" altLang="en-US"/>
              <a:pPr>
                <a:defRPr/>
              </a:pPr>
              <a:t>‹#›</a:t>
            </a:fld>
            <a:endParaRPr lang="en-US" altLang="en-US"/>
          </a:p>
        </p:txBody>
      </p:sp>
    </p:spTree>
    <p:extLst>
      <p:ext uri="{BB962C8B-B14F-4D97-AF65-F5344CB8AC3E}">
        <p14:creationId xmlns:p14="http://schemas.microsoft.com/office/powerpoint/2010/main" val="39520390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1"/>
            <a:ext cx="2946058" cy="49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b="0">
                <a:latin typeface="Arial" charset="0"/>
              </a:defRPr>
            </a:lvl1pPr>
          </a:lstStyle>
          <a:p>
            <a:pPr>
              <a:defRPr/>
            </a:pPr>
            <a:endParaRPr lang="en-US"/>
          </a:p>
        </p:txBody>
      </p:sp>
      <p:sp>
        <p:nvSpPr>
          <p:cNvPr id="4099" name="Rectangle 3"/>
          <p:cNvSpPr>
            <a:spLocks noGrp="1" noChangeArrowheads="1"/>
          </p:cNvSpPr>
          <p:nvPr>
            <p:ph type="dt" idx="1"/>
          </p:nvPr>
        </p:nvSpPr>
        <p:spPr bwMode="auto">
          <a:xfrm>
            <a:off x="3849443" y="1"/>
            <a:ext cx="2947144" cy="49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latin typeface="Arial"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920750" y="744538"/>
            <a:ext cx="4959350" cy="37211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101" name="Rectangle 5"/>
          <p:cNvSpPr>
            <a:spLocks noGrp="1" noChangeArrowheads="1"/>
          </p:cNvSpPr>
          <p:nvPr>
            <p:ph type="body" sz="quarter" idx="3"/>
          </p:nvPr>
        </p:nvSpPr>
        <p:spPr bwMode="auto">
          <a:xfrm>
            <a:off x="679442" y="4715270"/>
            <a:ext cx="5438792" cy="44672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4102" name="Rectangle 6"/>
          <p:cNvSpPr>
            <a:spLocks noGrp="1" noChangeArrowheads="1"/>
          </p:cNvSpPr>
          <p:nvPr>
            <p:ph type="ftr" sz="quarter" idx="4"/>
          </p:nvPr>
        </p:nvSpPr>
        <p:spPr bwMode="auto">
          <a:xfrm>
            <a:off x="0" y="9428221"/>
            <a:ext cx="2946058" cy="4961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b="0">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49443" y="9428221"/>
            <a:ext cx="2947144" cy="4961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latin typeface="Arial" panose="020B0604020202020204" pitchFamily="34" charset="0"/>
              </a:defRPr>
            </a:lvl1pPr>
          </a:lstStyle>
          <a:p>
            <a:pPr>
              <a:defRPr/>
            </a:pPr>
            <a:fld id="{4F951831-68BF-47A9-8225-32618C15396E}" type="slidenum">
              <a:rPr lang="en-US" altLang="en-US"/>
              <a:pPr>
                <a:defRPr/>
              </a:pPr>
              <a:t>‹#›</a:t>
            </a:fld>
            <a:endParaRPr lang="en-US" altLang="en-US"/>
          </a:p>
        </p:txBody>
      </p:sp>
    </p:spTree>
    <p:extLst>
      <p:ext uri="{BB962C8B-B14F-4D97-AF65-F5344CB8AC3E}">
        <p14:creationId xmlns:p14="http://schemas.microsoft.com/office/powerpoint/2010/main" val="27807545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917575" y="744538"/>
            <a:ext cx="4960938" cy="3722687"/>
          </a:xfrm>
          <a:ln/>
        </p:spPr>
      </p:sp>
      <p:sp>
        <p:nvSpPr>
          <p:cNvPr id="1741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12016663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287463" y="1108075"/>
            <a:ext cx="3990975" cy="2994025"/>
          </a:xfrm>
          <a:ln/>
        </p:spPr>
      </p:sp>
      <p:sp>
        <p:nvSpPr>
          <p:cNvPr id="215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2" name="Date Placeholder 1"/>
          <p:cNvSpPr>
            <a:spLocks noGrp="1"/>
          </p:cNvSpPr>
          <p:nvPr>
            <p:ph type="dt"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881554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990600" y="768350"/>
            <a:ext cx="5116513" cy="3836988"/>
          </a:xfrm>
          <a:ln/>
        </p:spPr>
      </p:sp>
      <p:sp>
        <p:nvSpPr>
          <p:cNvPr id="17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defTabSz="947684" eaLnBrk="1" hangingPunct="1">
              <a:defRPr/>
            </a:pPr>
            <a:endParaRPr lang="en-GB" altLang="en-US" dirty="0">
              <a:latin typeface="Arial" panose="020B0604020202020204" pitchFamily="34" charset="0"/>
            </a:endParaRPr>
          </a:p>
        </p:txBody>
      </p:sp>
    </p:spTree>
    <p:extLst>
      <p:ext uri="{BB962C8B-B14F-4D97-AF65-F5344CB8AC3E}">
        <p14:creationId xmlns:p14="http://schemas.microsoft.com/office/powerpoint/2010/main" val="41499083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917575" y="744538"/>
            <a:ext cx="4960938" cy="3722687"/>
          </a:xfrm>
          <a:ln/>
        </p:spPr>
      </p:sp>
      <p:sp>
        <p:nvSpPr>
          <p:cNvPr id="17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GB" altLang="en-US" dirty="0">
              <a:latin typeface="Arial" panose="020B0604020202020204" pitchFamily="34" charset="0"/>
            </a:endParaRPr>
          </a:p>
        </p:txBody>
      </p:sp>
    </p:spTree>
    <p:extLst>
      <p:ext uri="{BB962C8B-B14F-4D97-AF65-F5344CB8AC3E}">
        <p14:creationId xmlns:p14="http://schemas.microsoft.com/office/powerpoint/2010/main" val="2764038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287463" y="1108075"/>
            <a:ext cx="3990975" cy="2994025"/>
          </a:xfrm>
          <a:ln/>
        </p:spPr>
      </p:sp>
      <p:sp>
        <p:nvSpPr>
          <p:cNvPr id="215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900" b="1">
                <a:solidFill>
                  <a:schemeClr val="tx1"/>
                </a:solidFill>
                <a:latin typeface="Verdana" panose="020B0604030504040204" pitchFamily="34" charset="0"/>
              </a:defRPr>
            </a:lvl1pPr>
            <a:lvl2pPr marL="716798" indent="-275692">
              <a:defRPr sz="1900" b="1">
                <a:solidFill>
                  <a:schemeClr val="tx1"/>
                </a:solidFill>
                <a:latin typeface="Verdana" panose="020B0604030504040204" pitchFamily="34" charset="0"/>
              </a:defRPr>
            </a:lvl2pPr>
            <a:lvl3pPr marL="1102766" indent="-220553">
              <a:defRPr sz="1900" b="1">
                <a:solidFill>
                  <a:schemeClr val="tx1"/>
                </a:solidFill>
                <a:latin typeface="Verdana" panose="020B0604030504040204" pitchFamily="34" charset="0"/>
              </a:defRPr>
            </a:lvl3pPr>
            <a:lvl4pPr marL="1543873" indent="-220553">
              <a:defRPr sz="1900" b="1">
                <a:solidFill>
                  <a:schemeClr val="tx1"/>
                </a:solidFill>
                <a:latin typeface="Verdana" panose="020B0604030504040204" pitchFamily="34" charset="0"/>
              </a:defRPr>
            </a:lvl4pPr>
            <a:lvl5pPr marL="1984980" indent="-220553">
              <a:defRPr sz="1900" b="1">
                <a:solidFill>
                  <a:schemeClr val="tx1"/>
                </a:solidFill>
                <a:latin typeface="Verdana" panose="020B0604030504040204" pitchFamily="34" charset="0"/>
              </a:defRPr>
            </a:lvl5pPr>
            <a:lvl6pPr marL="2426086" indent="-220553" eaLnBrk="0" fontAlgn="base" hangingPunct="0">
              <a:spcBef>
                <a:spcPct val="0"/>
              </a:spcBef>
              <a:spcAft>
                <a:spcPct val="0"/>
              </a:spcAft>
              <a:defRPr sz="1900" b="1">
                <a:solidFill>
                  <a:schemeClr val="tx1"/>
                </a:solidFill>
                <a:latin typeface="Verdana" panose="020B0604030504040204" pitchFamily="34" charset="0"/>
              </a:defRPr>
            </a:lvl6pPr>
            <a:lvl7pPr marL="2867193" indent="-220553" eaLnBrk="0" fontAlgn="base" hangingPunct="0">
              <a:spcBef>
                <a:spcPct val="0"/>
              </a:spcBef>
              <a:spcAft>
                <a:spcPct val="0"/>
              </a:spcAft>
              <a:defRPr sz="1900" b="1">
                <a:solidFill>
                  <a:schemeClr val="tx1"/>
                </a:solidFill>
                <a:latin typeface="Verdana" panose="020B0604030504040204" pitchFamily="34" charset="0"/>
              </a:defRPr>
            </a:lvl7pPr>
            <a:lvl8pPr marL="3308299" indent="-220553" eaLnBrk="0" fontAlgn="base" hangingPunct="0">
              <a:spcBef>
                <a:spcPct val="0"/>
              </a:spcBef>
              <a:spcAft>
                <a:spcPct val="0"/>
              </a:spcAft>
              <a:defRPr sz="1900" b="1">
                <a:solidFill>
                  <a:schemeClr val="tx1"/>
                </a:solidFill>
                <a:latin typeface="Verdana" panose="020B0604030504040204" pitchFamily="34" charset="0"/>
              </a:defRPr>
            </a:lvl8pPr>
            <a:lvl9pPr marL="3749406" indent="-220553" eaLnBrk="0" fontAlgn="base" hangingPunct="0">
              <a:spcBef>
                <a:spcPct val="0"/>
              </a:spcBef>
              <a:spcAft>
                <a:spcPct val="0"/>
              </a:spcAft>
              <a:defRPr sz="1900" b="1">
                <a:solidFill>
                  <a:schemeClr val="tx1"/>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2A726C4-11A5-4337-98C0-75B4763935C1}"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350213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089025" y="1203325"/>
            <a:ext cx="4330700" cy="3249613"/>
          </a:xfrm>
          <a:ln/>
        </p:spPr>
      </p:sp>
      <p:sp>
        <p:nvSpPr>
          <p:cNvPr id="215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000" b="1">
                <a:solidFill>
                  <a:schemeClr val="tx1"/>
                </a:solidFill>
                <a:latin typeface="Verdana" panose="020B0604030504040204" pitchFamily="34" charset="0"/>
              </a:defRPr>
            </a:lvl1pPr>
            <a:lvl2pPr marL="742889" indent="-285726">
              <a:defRPr sz="2000" b="1">
                <a:solidFill>
                  <a:schemeClr val="tx1"/>
                </a:solidFill>
                <a:latin typeface="Verdana" panose="020B0604030504040204" pitchFamily="34" charset="0"/>
              </a:defRPr>
            </a:lvl2pPr>
            <a:lvl3pPr marL="1142907" indent="-228581">
              <a:defRPr sz="2000" b="1">
                <a:solidFill>
                  <a:schemeClr val="tx1"/>
                </a:solidFill>
                <a:latin typeface="Verdana" panose="020B0604030504040204" pitchFamily="34" charset="0"/>
              </a:defRPr>
            </a:lvl3pPr>
            <a:lvl4pPr marL="1600070" indent="-228581">
              <a:defRPr sz="2000" b="1">
                <a:solidFill>
                  <a:schemeClr val="tx1"/>
                </a:solidFill>
                <a:latin typeface="Verdana" panose="020B0604030504040204" pitchFamily="34" charset="0"/>
              </a:defRPr>
            </a:lvl4pPr>
            <a:lvl5pPr marL="2057232" indent="-228581">
              <a:defRPr sz="2000" b="1">
                <a:solidFill>
                  <a:schemeClr val="tx1"/>
                </a:solidFill>
                <a:latin typeface="Verdana" panose="020B0604030504040204" pitchFamily="34" charset="0"/>
              </a:defRPr>
            </a:lvl5pPr>
            <a:lvl6pPr marL="2514395" indent="-228581" eaLnBrk="0" fontAlgn="base" hangingPunct="0">
              <a:spcBef>
                <a:spcPct val="0"/>
              </a:spcBef>
              <a:spcAft>
                <a:spcPct val="0"/>
              </a:spcAft>
              <a:defRPr sz="2000" b="1">
                <a:solidFill>
                  <a:schemeClr val="tx1"/>
                </a:solidFill>
                <a:latin typeface="Verdana" panose="020B0604030504040204" pitchFamily="34" charset="0"/>
              </a:defRPr>
            </a:lvl6pPr>
            <a:lvl7pPr marL="2971559" indent="-228581" eaLnBrk="0" fontAlgn="base" hangingPunct="0">
              <a:spcBef>
                <a:spcPct val="0"/>
              </a:spcBef>
              <a:spcAft>
                <a:spcPct val="0"/>
              </a:spcAft>
              <a:defRPr sz="2000" b="1">
                <a:solidFill>
                  <a:schemeClr val="tx1"/>
                </a:solidFill>
                <a:latin typeface="Verdana" panose="020B0604030504040204" pitchFamily="34" charset="0"/>
              </a:defRPr>
            </a:lvl7pPr>
            <a:lvl8pPr marL="3428722" indent="-228581" eaLnBrk="0" fontAlgn="base" hangingPunct="0">
              <a:spcBef>
                <a:spcPct val="0"/>
              </a:spcBef>
              <a:spcAft>
                <a:spcPct val="0"/>
              </a:spcAft>
              <a:defRPr sz="2000" b="1">
                <a:solidFill>
                  <a:schemeClr val="tx1"/>
                </a:solidFill>
                <a:latin typeface="Verdana" panose="020B0604030504040204" pitchFamily="34" charset="0"/>
              </a:defRPr>
            </a:lvl8pPr>
            <a:lvl9pPr marL="3885884" indent="-228581" eaLnBrk="0" fontAlgn="base" hangingPunct="0">
              <a:spcBef>
                <a:spcPct val="0"/>
              </a:spcBef>
              <a:spcAft>
                <a:spcPct val="0"/>
              </a:spcAft>
              <a:defRPr sz="2000" b="1">
                <a:solidFill>
                  <a:schemeClr val="tx1"/>
                </a:solidFill>
                <a:latin typeface="Verdana" panose="020B0604030504040204" pitchFamily="34" charset="0"/>
              </a:defRPr>
            </a:lvl9pPr>
          </a:lstStyle>
          <a:p>
            <a:fld id="{E2A726C4-11A5-4337-98C0-75B4763935C1}" type="slidenum">
              <a:rPr lang="en-US" altLang="en-US" sz="1200" b="0">
                <a:solidFill>
                  <a:srgbClr val="000000"/>
                </a:solidFill>
                <a:latin typeface="Arial" panose="020B0604020202020204" pitchFamily="34" charset="0"/>
              </a:rPr>
              <a:pPr/>
              <a:t>14</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2090775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993775" y="768350"/>
            <a:ext cx="5114925" cy="3835400"/>
          </a:xfrm>
          <a:ln/>
        </p:spPr>
      </p:sp>
      <p:sp>
        <p:nvSpPr>
          <p:cNvPr id="215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100" b="1">
                <a:solidFill>
                  <a:schemeClr val="tx1"/>
                </a:solidFill>
                <a:latin typeface="Verdana" panose="020B0604030504040204" pitchFamily="34" charset="0"/>
              </a:defRPr>
            </a:lvl1pPr>
            <a:lvl2pPr marL="769993" indent="-296151">
              <a:defRPr sz="2100" b="1">
                <a:solidFill>
                  <a:schemeClr val="tx1"/>
                </a:solidFill>
                <a:latin typeface="Verdana" panose="020B0604030504040204" pitchFamily="34" charset="0"/>
              </a:defRPr>
            </a:lvl2pPr>
            <a:lvl3pPr marL="1184605" indent="-236921">
              <a:defRPr sz="2100" b="1">
                <a:solidFill>
                  <a:schemeClr val="tx1"/>
                </a:solidFill>
                <a:latin typeface="Verdana" panose="020B0604030504040204" pitchFamily="34" charset="0"/>
              </a:defRPr>
            </a:lvl3pPr>
            <a:lvl4pPr marL="1658447" indent="-236921">
              <a:defRPr sz="2100" b="1">
                <a:solidFill>
                  <a:schemeClr val="tx1"/>
                </a:solidFill>
                <a:latin typeface="Verdana" panose="020B0604030504040204" pitchFamily="34" charset="0"/>
              </a:defRPr>
            </a:lvl4pPr>
            <a:lvl5pPr marL="2132289" indent="-236921">
              <a:defRPr sz="2100" b="1">
                <a:solidFill>
                  <a:schemeClr val="tx1"/>
                </a:solidFill>
                <a:latin typeface="Verdana" panose="020B0604030504040204" pitchFamily="34" charset="0"/>
              </a:defRPr>
            </a:lvl5pPr>
            <a:lvl6pPr marL="2606131" indent="-236921" eaLnBrk="0" fontAlgn="base" hangingPunct="0">
              <a:spcBef>
                <a:spcPct val="0"/>
              </a:spcBef>
              <a:spcAft>
                <a:spcPct val="0"/>
              </a:spcAft>
              <a:defRPr sz="2100" b="1">
                <a:solidFill>
                  <a:schemeClr val="tx1"/>
                </a:solidFill>
                <a:latin typeface="Verdana" panose="020B0604030504040204" pitchFamily="34" charset="0"/>
              </a:defRPr>
            </a:lvl6pPr>
            <a:lvl7pPr marL="3079974" indent="-236921" eaLnBrk="0" fontAlgn="base" hangingPunct="0">
              <a:spcBef>
                <a:spcPct val="0"/>
              </a:spcBef>
              <a:spcAft>
                <a:spcPct val="0"/>
              </a:spcAft>
              <a:defRPr sz="2100" b="1">
                <a:solidFill>
                  <a:schemeClr val="tx1"/>
                </a:solidFill>
                <a:latin typeface="Verdana" panose="020B0604030504040204" pitchFamily="34" charset="0"/>
              </a:defRPr>
            </a:lvl7pPr>
            <a:lvl8pPr marL="3553816" indent="-236921" eaLnBrk="0" fontAlgn="base" hangingPunct="0">
              <a:spcBef>
                <a:spcPct val="0"/>
              </a:spcBef>
              <a:spcAft>
                <a:spcPct val="0"/>
              </a:spcAft>
              <a:defRPr sz="2100" b="1">
                <a:solidFill>
                  <a:schemeClr val="tx1"/>
                </a:solidFill>
                <a:latin typeface="Verdana" panose="020B0604030504040204" pitchFamily="34" charset="0"/>
              </a:defRPr>
            </a:lvl8pPr>
            <a:lvl9pPr marL="4027658" indent="-236921" eaLnBrk="0" fontAlgn="base" hangingPunct="0">
              <a:spcBef>
                <a:spcPct val="0"/>
              </a:spcBef>
              <a:spcAft>
                <a:spcPct val="0"/>
              </a:spcAft>
              <a:defRPr sz="2100" b="1">
                <a:solidFill>
                  <a:schemeClr val="tx1"/>
                </a:solidFill>
                <a:latin typeface="Verdana" panose="020B0604030504040204" pitchFamily="34" charset="0"/>
              </a:defRPr>
            </a:lvl9pPr>
          </a:lstStyle>
          <a:p>
            <a:fld id="{E2A726C4-11A5-4337-98C0-75B4763935C1}" type="slidenum">
              <a:rPr lang="en-US" altLang="en-US" sz="1200" b="0">
                <a:solidFill>
                  <a:srgbClr val="000000"/>
                </a:solidFill>
                <a:latin typeface="Arial" panose="020B0604020202020204" pitchFamily="34" charset="0"/>
              </a:rPr>
              <a:pPr/>
              <a:t>15</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27059296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993775" y="768350"/>
            <a:ext cx="5114925" cy="3835400"/>
          </a:xfrm>
          <a:ln/>
        </p:spPr>
      </p:sp>
      <p:sp>
        <p:nvSpPr>
          <p:cNvPr id="215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100" b="1">
                <a:solidFill>
                  <a:schemeClr val="tx1"/>
                </a:solidFill>
                <a:latin typeface="Verdana" panose="020B0604030504040204" pitchFamily="34" charset="0"/>
              </a:defRPr>
            </a:lvl1pPr>
            <a:lvl2pPr marL="769993" indent="-296151">
              <a:defRPr sz="2100" b="1">
                <a:solidFill>
                  <a:schemeClr val="tx1"/>
                </a:solidFill>
                <a:latin typeface="Verdana" panose="020B0604030504040204" pitchFamily="34" charset="0"/>
              </a:defRPr>
            </a:lvl2pPr>
            <a:lvl3pPr marL="1184605" indent="-236921">
              <a:defRPr sz="2100" b="1">
                <a:solidFill>
                  <a:schemeClr val="tx1"/>
                </a:solidFill>
                <a:latin typeface="Verdana" panose="020B0604030504040204" pitchFamily="34" charset="0"/>
              </a:defRPr>
            </a:lvl3pPr>
            <a:lvl4pPr marL="1658447" indent="-236921">
              <a:defRPr sz="2100" b="1">
                <a:solidFill>
                  <a:schemeClr val="tx1"/>
                </a:solidFill>
                <a:latin typeface="Verdana" panose="020B0604030504040204" pitchFamily="34" charset="0"/>
              </a:defRPr>
            </a:lvl4pPr>
            <a:lvl5pPr marL="2132289" indent="-236921">
              <a:defRPr sz="2100" b="1">
                <a:solidFill>
                  <a:schemeClr val="tx1"/>
                </a:solidFill>
                <a:latin typeface="Verdana" panose="020B0604030504040204" pitchFamily="34" charset="0"/>
              </a:defRPr>
            </a:lvl5pPr>
            <a:lvl6pPr marL="2606131" indent="-236921" eaLnBrk="0" fontAlgn="base" hangingPunct="0">
              <a:spcBef>
                <a:spcPct val="0"/>
              </a:spcBef>
              <a:spcAft>
                <a:spcPct val="0"/>
              </a:spcAft>
              <a:defRPr sz="2100" b="1">
                <a:solidFill>
                  <a:schemeClr val="tx1"/>
                </a:solidFill>
                <a:latin typeface="Verdana" panose="020B0604030504040204" pitchFamily="34" charset="0"/>
              </a:defRPr>
            </a:lvl6pPr>
            <a:lvl7pPr marL="3079974" indent="-236921" eaLnBrk="0" fontAlgn="base" hangingPunct="0">
              <a:spcBef>
                <a:spcPct val="0"/>
              </a:spcBef>
              <a:spcAft>
                <a:spcPct val="0"/>
              </a:spcAft>
              <a:defRPr sz="2100" b="1">
                <a:solidFill>
                  <a:schemeClr val="tx1"/>
                </a:solidFill>
                <a:latin typeface="Verdana" panose="020B0604030504040204" pitchFamily="34" charset="0"/>
              </a:defRPr>
            </a:lvl7pPr>
            <a:lvl8pPr marL="3553816" indent="-236921" eaLnBrk="0" fontAlgn="base" hangingPunct="0">
              <a:spcBef>
                <a:spcPct val="0"/>
              </a:spcBef>
              <a:spcAft>
                <a:spcPct val="0"/>
              </a:spcAft>
              <a:defRPr sz="2100" b="1">
                <a:solidFill>
                  <a:schemeClr val="tx1"/>
                </a:solidFill>
                <a:latin typeface="Verdana" panose="020B0604030504040204" pitchFamily="34" charset="0"/>
              </a:defRPr>
            </a:lvl8pPr>
            <a:lvl9pPr marL="4027658" indent="-236921" eaLnBrk="0" fontAlgn="base" hangingPunct="0">
              <a:spcBef>
                <a:spcPct val="0"/>
              </a:spcBef>
              <a:spcAft>
                <a:spcPct val="0"/>
              </a:spcAft>
              <a:defRPr sz="2100" b="1">
                <a:solidFill>
                  <a:schemeClr val="tx1"/>
                </a:solidFill>
                <a:latin typeface="Verdana" panose="020B0604030504040204" pitchFamily="34" charset="0"/>
              </a:defRPr>
            </a:lvl9pPr>
          </a:lstStyle>
          <a:p>
            <a:fld id="{E2A726C4-11A5-4337-98C0-75B4763935C1}" type="slidenum">
              <a:rPr lang="en-US" altLang="en-US" sz="1200" b="0">
                <a:solidFill>
                  <a:srgbClr val="000000"/>
                </a:solidFill>
                <a:latin typeface="Arial" panose="020B0604020202020204" pitchFamily="34" charset="0"/>
              </a:rPr>
              <a:pPr/>
              <a:t>16</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25474178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287463" y="1108075"/>
            <a:ext cx="3990975" cy="2994025"/>
          </a:xfrm>
          <a:ln/>
        </p:spPr>
      </p:sp>
      <p:sp>
        <p:nvSpPr>
          <p:cNvPr id="215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000" b="1">
                <a:solidFill>
                  <a:schemeClr val="tx1"/>
                </a:solidFill>
                <a:latin typeface="Verdana" panose="020B0604030504040204" pitchFamily="34" charset="0"/>
              </a:defRPr>
            </a:lvl1pPr>
            <a:lvl2pPr marL="742889" indent="-285726">
              <a:defRPr sz="2000" b="1">
                <a:solidFill>
                  <a:schemeClr val="tx1"/>
                </a:solidFill>
                <a:latin typeface="Verdana" panose="020B0604030504040204" pitchFamily="34" charset="0"/>
              </a:defRPr>
            </a:lvl2pPr>
            <a:lvl3pPr marL="1142907" indent="-228581">
              <a:defRPr sz="2000" b="1">
                <a:solidFill>
                  <a:schemeClr val="tx1"/>
                </a:solidFill>
                <a:latin typeface="Verdana" panose="020B0604030504040204" pitchFamily="34" charset="0"/>
              </a:defRPr>
            </a:lvl3pPr>
            <a:lvl4pPr marL="1600070" indent="-228581">
              <a:defRPr sz="2000" b="1">
                <a:solidFill>
                  <a:schemeClr val="tx1"/>
                </a:solidFill>
                <a:latin typeface="Verdana" panose="020B0604030504040204" pitchFamily="34" charset="0"/>
              </a:defRPr>
            </a:lvl4pPr>
            <a:lvl5pPr marL="2057232" indent="-228581">
              <a:defRPr sz="2000" b="1">
                <a:solidFill>
                  <a:schemeClr val="tx1"/>
                </a:solidFill>
                <a:latin typeface="Verdana" panose="020B0604030504040204" pitchFamily="34" charset="0"/>
              </a:defRPr>
            </a:lvl5pPr>
            <a:lvl6pPr marL="2514395" indent="-228581" eaLnBrk="0" fontAlgn="base" hangingPunct="0">
              <a:spcBef>
                <a:spcPct val="0"/>
              </a:spcBef>
              <a:spcAft>
                <a:spcPct val="0"/>
              </a:spcAft>
              <a:defRPr sz="2000" b="1">
                <a:solidFill>
                  <a:schemeClr val="tx1"/>
                </a:solidFill>
                <a:latin typeface="Verdana" panose="020B0604030504040204" pitchFamily="34" charset="0"/>
              </a:defRPr>
            </a:lvl6pPr>
            <a:lvl7pPr marL="2971559" indent="-228581" eaLnBrk="0" fontAlgn="base" hangingPunct="0">
              <a:spcBef>
                <a:spcPct val="0"/>
              </a:spcBef>
              <a:spcAft>
                <a:spcPct val="0"/>
              </a:spcAft>
              <a:defRPr sz="2000" b="1">
                <a:solidFill>
                  <a:schemeClr val="tx1"/>
                </a:solidFill>
                <a:latin typeface="Verdana" panose="020B0604030504040204" pitchFamily="34" charset="0"/>
              </a:defRPr>
            </a:lvl7pPr>
            <a:lvl8pPr marL="3428722" indent="-228581" eaLnBrk="0" fontAlgn="base" hangingPunct="0">
              <a:spcBef>
                <a:spcPct val="0"/>
              </a:spcBef>
              <a:spcAft>
                <a:spcPct val="0"/>
              </a:spcAft>
              <a:defRPr sz="2000" b="1">
                <a:solidFill>
                  <a:schemeClr val="tx1"/>
                </a:solidFill>
                <a:latin typeface="Verdana" panose="020B0604030504040204" pitchFamily="34" charset="0"/>
              </a:defRPr>
            </a:lvl8pPr>
            <a:lvl9pPr marL="3885884" indent="-228581" eaLnBrk="0" fontAlgn="base" hangingPunct="0">
              <a:spcBef>
                <a:spcPct val="0"/>
              </a:spcBef>
              <a:spcAft>
                <a:spcPct val="0"/>
              </a:spcAft>
              <a:defRPr sz="2000" b="1">
                <a:solidFill>
                  <a:schemeClr val="tx1"/>
                </a:solidFill>
                <a:latin typeface="Verdana" panose="020B0604030504040204" pitchFamily="34" charset="0"/>
              </a:defRPr>
            </a:lvl9pPr>
          </a:lstStyle>
          <a:p>
            <a:fld id="{E2A726C4-11A5-4337-98C0-75B4763935C1}" type="slidenum">
              <a:rPr lang="en-US" altLang="en-US" sz="1200" b="0">
                <a:solidFill>
                  <a:prstClr val="black"/>
                </a:solidFill>
                <a:latin typeface="Arial" panose="020B0604020202020204" pitchFamily="34" charset="0"/>
              </a:rPr>
              <a:pPr/>
              <a:t>17</a:t>
            </a:fld>
            <a:endParaRPr lang="en-US" altLang="en-US" sz="1200" b="0">
              <a:solidFill>
                <a:prstClr val="black"/>
              </a:solidFill>
              <a:latin typeface="Arial" panose="020B0604020202020204" pitchFamily="34" charset="0"/>
            </a:endParaRPr>
          </a:p>
        </p:txBody>
      </p:sp>
    </p:spTree>
    <p:extLst>
      <p:ext uri="{BB962C8B-B14F-4D97-AF65-F5344CB8AC3E}">
        <p14:creationId xmlns:p14="http://schemas.microsoft.com/office/powerpoint/2010/main" val="27400998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166813" y="1241425"/>
            <a:ext cx="4464050" cy="3349625"/>
          </a:xfrm>
          <a:ln/>
        </p:spPr>
      </p:sp>
      <p:sp>
        <p:nvSpPr>
          <p:cNvPr id="215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2A726C4-11A5-4337-98C0-75B4763935C1}"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241400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166813" y="1241425"/>
            <a:ext cx="4464050" cy="3349625"/>
          </a:xfrm>
          <a:ln/>
        </p:spPr>
      </p:sp>
      <p:sp>
        <p:nvSpPr>
          <p:cNvPr id="215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E2A726C4-11A5-4337-98C0-75B4763935C1}"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04436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852488" y="722313"/>
            <a:ext cx="4808537" cy="3608387"/>
          </a:xfrm>
          <a:ln/>
        </p:spPr>
      </p:sp>
      <p:sp>
        <p:nvSpPr>
          <p:cNvPr id="215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
        <p:nvSpPr>
          <p:cNvPr id="2" name="Date Placeholder 1"/>
          <p:cNvSpPr>
            <a:spLocks noGrp="1"/>
          </p:cNvSpPr>
          <p:nvPr>
            <p:ph type="dt" idx="10"/>
          </p:nvPr>
        </p:nvSpPr>
        <p:spPr/>
        <p:txBody>
          <a:bodyPr/>
          <a:lstStyle/>
          <a:p>
            <a:pPr>
              <a:defRPr/>
            </a:pPr>
            <a:endParaRPr lang="en-US"/>
          </a:p>
        </p:txBody>
      </p:sp>
      <p:sp>
        <p:nvSpPr>
          <p:cNvPr id="3" name="Slide Number Placeholder 2"/>
          <p:cNvSpPr>
            <a:spLocks noGrp="1"/>
          </p:cNvSpPr>
          <p:nvPr>
            <p:ph type="sldNum" sz="quarter" idx="11"/>
          </p:nvPr>
        </p:nvSpPr>
        <p:spPr/>
        <p:txBody>
          <a:bodyPr/>
          <a:lstStyle/>
          <a:p>
            <a:pPr>
              <a:defRPr/>
            </a:pPr>
            <a:fld id="{EB58F6C5-6D35-44B1-9C7C-215E4D538112}" type="slidenum">
              <a:rPr lang="en-US" altLang="en-US" smtClean="0"/>
              <a:pPr>
                <a:defRPr/>
              </a:pPr>
              <a:t>2</a:t>
            </a:fld>
            <a:endParaRPr lang="en-US" altLang="en-US"/>
          </a:p>
        </p:txBody>
      </p:sp>
    </p:spTree>
    <p:extLst>
      <p:ext uri="{BB962C8B-B14F-4D97-AF65-F5344CB8AC3E}">
        <p14:creationId xmlns:p14="http://schemas.microsoft.com/office/powerpoint/2010/main" val="24556058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279525"/>
            <a:ext cx="4606925" cy="34544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B58F6C5-6D35-44B1-9C7C-215E4D538112}" type="slidenum">
              <a:rPr lang="en-US" altLang="en-US" smtClean="0"/>
              <a:pPr>
                <a:defRPr/>
              </a:pPr>
              <a:t>20</a:t>
            </a:fld>
            <a:endParaRPr lang="en-US" altLang="en-US"/>
          </a:p>
        </p:txBody>
      </p:sp>
    </p:spTree>
    <p:extLst>
      <p:ext uri="{BB962C8B-B14F-4D97-AF65-F5344CB8AC3E}">
        <p14:creationId xmlns:p14="http://schemas.microsoft.com/office/powerpoint/2010/main" val="19586143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852488" y="722313"/>
            <a:ext cx="4808537" cy="3608387"/>
          </a:xfrm>
          <a:ln/>
        </p:spPr>
      </p:sp>
      <p:sp>
        <p:nvSpPr>
          <p:cNvPr id="215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
        <p:nvSpPr>
          <p:cNvPr id="2" name="Date Placeholder 1"/>
          <p:cNvSpPr>
            <a:spLocks noGrp="1"/>
          </p:cNvSpPr>
          <p:nvPr>
            <p:ph type="dt" idx="10"/>
          </p:nvPr>
        </p:nvSpPr>
        <p:spPr/>
        <p:txBody>
          <a:bodyPr/>
          <a:lstStyle/>
          <a:p>
            <a:pPr>
              <a:defRPr/>
            </a:pPr>
            <a:endParaRPr lang="en-US">
              <a:solidFill>
                <a:srgbClr val="000000"/>
              </a:solidFill>
            </a:endParaRPr>
          </a:p>
        </p:txBody>
      </p:sp>
      <p:sp>
        <p:nvSpPr>
          <p:cNvPr id="3" name="Slide Number Placeholder 2"/>
          <p:cNvSpPr>
            <a:spLocks noGrp="1"/>
          </p:cNvSpPr>
          <p:nvPr>
            <p:ph type="sldNum" sz="quarter" idx="11"/>
          </p:nvPr>
        </p:nvSpPr>
        <p:spPr/>
        <p:txBody>
          <a:bodyPr/>
          <a:lstStyle/>
          <a:p>
            <a:pPr>
              <a:defRPr/>
            </a:pPr>
            <a:fld id="{EB58F6C5-6D35-44B1-9C7C-215E4D538112}" type="slidenum">
              <a:rPr lang="en-US" altLang="en-US" smtClean="0">
                <a:solidFill>
                  <a:srgbClr val="000000"/>
                </a:solidFill>
              </a:rPr>
              <a:pPr>
                <a:defRPr/>
              </a:pPr>
              <a:t>3</a:t>
            </a:fld>
            <a:endParaRPr lang="en-US" altLang="en-US">
              <a:solidFill>
                <a:srgbClr val="000000"/>
              </a:solidFill>
            </a:endParaRPr>
          </a:p>
        </p:txBody>
      </p:sp>
    </p:spTree>
    <p:extLst>
      <p:ext uri="{BB962C8B-B14F-4D97-AF65-F5344CB8AC3E}">
        <p14:creationId xmlns:p14="http://schemas.microsoft.com/office/powerpoint/2010/main" val="1895830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993775" y="768350"/>
            <a:ext cx="5114925" cy="3835400"/>
          </a:xfrm>
          <a:ln/>
        </p:spPr>
      </p:sp>
      <p:sp>
        <p:nvSpPr>
          <p:cNvPr id="215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ltLang="en-US" dirty="0">
              <a:latin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100" b="1">
                <a:solidFill>
                  <a:schemeClr val="tx1"/>
                </a:solidFill>
                <a:latin typeface="Verdana" panose="020B0604030504040204" pitchFamily="34" charset="0"/>
              </a:defRPr>
            </a:lvl1pPr>
            <a:lvl2pPr marL="769993" indent="-296151">
              <a:defRPr sz="2100" b="1">
                <a:solidFill>
                  <a:schemeClr val="tx1"/>
                </a:solidFill>
                <a:latin typeface="Verdana" panose="020B0604030504040204" pitchFamily="34" charset="0"/>
              </a:defRPr>
            </a:lvl2pPr>
            <a:lvl3pPr marL="1184605" indent="-236921">
              <a:defRPr sz="2100" b="1">
                <a:solidFill>
                  <a:schemeClr val="tx1"/>
                </a:solidFill>
                <a:latin typeface="Verdana" panose="020B0604030504040204" pitchFamily="34" charset="0"/>
              </a:defRPr>
            </a:lvl3pPr>
            <a:lvl4pPr marL="1658447" indent="-236921">
              <a:defRPr sz="2100" b="1">
                <a:solidFill>
                  <a:schemeClr val="tx1"/>
                </a:solidFill>
                <a:latin typeface="Verdana" panose="020B0604030504040204" pitchFamily="34" charset="0"/>
              </a:defRPr>
            </a:lvl4pPr>
            <a:lvl5pPr marL="2132289" indent="-236921">
              <a:defRPr sz="2100" b="1">
                <a:solidFill>
                  <a:schemeClr val="tx1"/>
                </a:solidFill>
                <a:latin typeface="Verdana" panose="020B0604030504040204" pitchFamily="34" charset="0"/>
              </a:defRPr>
            </a:lvl5pPr>
            <a:lvl6pPr marL="2606131" indent="-236921" eaLnBrk="0" fontAlgn="base" hangingPunct="0">
              <a:spcBef>
                <a:spcPct val="0"/>
              </a:spcBef>
              <a:spcAft>
                <a:spcPct val="0"/>
              </a:spcAft>
              <a:defRPr sz="2100" b="1">
                <a:solidFill>
                  <a:schemeClr val="tx1"/>
                </a:solidFill>
                <a:latin typeface="Verdana" panose="020B0604030504040204" pitchFamily="34" charset="0"/>
              </a:defRPr>
            </a:lvl6pPr>
            <a:lvl7pPr marL="3079974" indent="-236921" eaLnBrk="0" fontAlgn="base" hangingPunct="0">
              <a:spcBef>
                <a:spcPct val="0"/>
              </a:spcBef>
              <a:spcAft>
                <a:spcPct val="0"/>
              </a:spcAft>
              <a:defRPr sz="2100" b="1">
                <a:solidFill>
                  <a:schemeClr val="tx1"/>
                </a:solidFill>
                <a:latin typeface="Verdana" panose="020B0604030504040204" pitchFamily="34" charset="0"/>
              </a:defRPr>
            </a:lvl7pPr>
            <a:lvl8pPr marL="3553816" indent="-236921" eaLnBrk="0" fontAlgn="base" hangingPunct="0">
              <a:spcBef>
                <a:spcPct val="0"/>
              </a:spcBef>
              <a:spcAft>
                <a:spcPct val="0"/>
              </a:spcAft>
              <a:defRPr sz="2100" b="1">
                <a:solidFill>
                  <a:schemeClr val="tx1"/>
                </a:solidFill>
                <a:latin typeface="Verdana" panose="020B0604030504040204" pitchFamily="34" charset="0"/>
              </a:defRPr>
            </a:lvl8pPr>
            <a:lvl9pPr marL="4027658" indent="-236921" eaLnBrk="0" fontAlgn="base" hangingPunct="0">
              <a:spcBef>
                <a:spcPct val="0"/>
              </a:spcBef>
              <a:spcAft>
                <a:spcPct val="0"/>
              </a:spcAft>
              <a:defRPr sz="2100" b="1">
                <a:solidFill>
                  <a:schemeClr val="tx1"/>
                </a:solidFill>
                <a:latin typeface="Verdana" panose="020B0604030504040204" pitchFamily="34" charset="0"/>
              </a:defRPr>
            </a:lvl9pPr>
          </a:lstStyle>
          <a:p>
            <a:fld id="{E2A726C4-11A5-4337-98C0-75B4763935C1}" type="slidenum">
              <a:rPr lang="en-US" altLang="en-US" sz="1200" b="0">
                <a:solidFill>
                  <a:srgbClr val="000000"/>
                </a:solidFill>
                <a:latin typeface="Arial" panose="020B0604020202020204" pitchFamily="34" charset="0"/>
              </a:rPr>
              <a:pPr/>
              <a:t>4</a:t>
            </a:fld>
            <a:endParaRPr lang="en-US" altLang="en-US" sz="1200" b="0" dirty="0">
              <a:solidFill>
                <a:srgbClr val="000000"/>
              </a:solidFill>
              <a:latin typeface="Arial" panose="020B0604020202020204" pitchFamily="34" charset="0"/>
            </a:endParaRPr>
          </a:p>
        </p:txBody>
      </p:sp>
    </p:spTree>
    <p:extLst>
      <p:ext uri="{BB962C8B-B14F-4D97-AF65-F5344CB8AC3E}">
        <p14:creationId xmlns:p14="http://schemas.microsoft.com/office/powerpoint/2010/main" val="2803466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fld id="{E2A726C4-11A5-4337-98C0-75B4763935C1}" type="slidenum">
              <a:rPr lang="en-US" altLang="en-US" sz="1200" b="0" smtClean="0">
                <a:solidFill>
                  <a:prstClr val="black"/>
                </a:solidFill>
                <a:latin typeface="Arial" panose="020B0604020202020204" pitchFamily="34" charset="0"/>
              </a:rPr>
              <a:pPr/>
              <a:t>5</a:t>
            </a:fld>
            <a:endParaRPr lang="en-US" altLang="en-US" sz="1200" b="0">
              <a:solidFill>
                <a:prstClr val="black"/>
              </a:solidFill>
              <a:latin typeface="Arial" panose="020B0604020202020204" pitchFamily="34" charset="0"/>
            </a:endParaRPr>
          </a:p>
        </p:txBody>
      </p:sp>
    </p:spTree>
    <p:extLst>
      <p:ext uri="{BB962C8B-B14F-4D97-AF65-F5344CB8AC3E}">
        <p14:creationId xmlns:p14="http://schemas.microsoft.com/office/powerpoint/2010/main" val="77087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993775" y="768350"/>
            <a:ext cx="5114925" cy="3835400"/>
          </a:xfrm>
          <a:ln/>
        </p:spPr>
      </p:sp>
      <p:sp>
        <p:nvSpPr>
          <p:cNvPr id="215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endParaRPr lang="en-US" altLang="en-US" dirty="0">
              <a:latin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100" b="1">
                <a:solidFill>
                  <a:schemeClr val="tx1"/>
                </a:solidFill>
                <a:latin typeface="Verdana" panose="020B0604030504040204" pitchFamily="34" charset="0"/>
              </a:defRPr>
            </a:lvl1pPr>
            <a:lvl2pPr marL="769993" indent="-296151">
              <a:defRPr sz="2100" b="1">
                <a:solidFill>
                  <a:schemeClr val="tx1"/>
                </a:solidFill>
                <a:latin typeface="Verdana" panose="020B0604030504040204" pitchFamily="34" charset="0"/>
              </a:defRPr>
            </a:lvl2pPr>
            <a:lvl3pPr marL="1184605" indent="-236921">
              <a:defRPr sz="2100" b="1">
                <a:solidFill>
                  <a:schemeClr val="tx1"/>
                </a:solidFill>
                <a:latin typeface="Verdana" panose="020B0604030504040204" pitchFamily="34" charset="0"/>
              </a:defRPr>
            </a:lvl3pPr>
            <a:lvl4pPr marL="1658447" indent="-236921">
              <a:defRPr sz="2100" b="1">
                <a:solidFill>
                  <a:schemeClr val="tx1"/>
                </a:solidFill>
                <a:latin typeface="Verdana" panose="020B0604030504040204" pitchFamily="34" charset="0"/>
              </a:defRPr>
            </a:lvl4pPr>
            <a:lvl5pPr marL="2132289" indent="-236921">
              <a:defRPr sz="2100" b="1">
                <a:solidFill>
                  <a:schemeClr val="tx1"/>
                </a:solidFill>
                <a:latin typeface="Verdana" panose="020B0604030504040204" pitchFamily="34" charset="0"/>
              </a:defRPr>
            </a:lvl5pPr>
            <a:lvl6pPr marL="2606131" indent="-236921" eaLnBrk="0" fontAlgn="base" hangingPunct="0">
              <a:spcBef>
                <a:spcPct val="0"/>
              </a:spcBef>
              <a:spcAft>
                <a:spcPct val="0"/>
              </a:spcAft>
              <a:defRPr sz="2100" b="1">
                <a:solidFill>
                  <a:schemeClr val="tx1"/>
                </a:solidFill>
                <a:latin typeface="Verdana" panose="020B0604030504040204" pitchFamily="34" charset="0"/>
              </a:defRPr>
            </a:lvl6pPr>
            <a:lvl7pPr marL="3079974" indent="-236921" eaLnBrk="0" fontAlgn="base" hangingPunct="0">
              <a:spcBef>
                <a:spcPct val="0"/>
              </a:spcBef>
              <a:spcAft>
                <a:spcPct val="0"/>
              </a:spcAft>
              <a:defRPr sz="2100" b="1">
                <a:solidFill>
                  <a:schemeClr val="tx1"/>
                </a:solidFill>
                <a:latin typeface="Verdana" panose="020B0604030504040204" pitchFamily="34" charset="0"/>
              </a:defRPr>
            </a:lvl7pPr>
            <a:lvl8pPr marL="3553816" indent="-236921" eaLnBrk="0" fontAlgn="base" hangingPunct="0">
              <a:spcBef>
                <a:spcPct val="0"/>
              </a:spcBef>
              <a:spcAft>
                <a:spcPct val="0"/>
              </a:spcAft>
              <a:defRPr sz="2100" b="1">
                <a:solidFill>
                  <a:schemeClr val="tx1"/>
                </a:solidFill>
                <a:latin typeface="Verdana" panose="020B0604030504040204" pitchFamily="34" charset="0"/>
              </a:defRPr>
            </a:lvl8pPr>
            <a:lvl9pPr marL="4027658" indent="-236921" eaLnBrk="0" fontAlgn="base" hangingPunct="0">
              <a:spcBef>
                <a:spcPct val="0"/>
              </a:spcBef>
              <a:spcAft>
                <a:spcPct val="0"/>
              </a:spcAft>
              <a:defRPr sz="2100" b="1">
                <a:solidFill>
                  <a:schemeClr val="tx1"/>
                </a:solidFill>
                <a:latin typeface="Verdana" panose="020B0604030504040204" pitchFamily="34" charset="0"/>
              </a:defRPr>
            </a:lvl9pPr>
          </a:lstStyle>
          <a:p>
            <a:fld id="{E2A726C4-11A5-4337-98C0-75B4763935C1}" type="slidenum">
              <a:rPr lang="en-US" altLang="en-US" sz="1200" b="0">
                <a:solidFill>
                  <a:srgbClr val="000000"/>
                </a:solidFill>
                <a:latin typeface="Arial" panose="020B0604020202020204" pitchFamily="34" charset="0"/>
              </a:rPr>
              <a:pPr/>
              <a:t>6</a:t>
            </a:fld>
            <a:endParaRPr lang="en-US" altLang="en-US" sz="1200" b="0" dirty="0">
              <a:solidFill>
                <a:srgbClr val="000000"/>
              </a:solidFill>
              <a:latin typeface="Arial" panose="020B0604020202020204" pitchFamily="34" charset="0"/>
            </a:endParaRPr>
          </a:p>
        </p:txBody>
      </p:sp>
    </p:spTree>
    <p:extLst>
      <p:ext uri="{BB962C8B-B14F-4D97-AF65-F5344CB8AC3E}">
        <p14:creationId xmlns:p14="http://schemas.microsoft.com/office/powerpoint/2010/main" val="1438272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852488" y="722313"/>
            <a:ext cx="4808537" cy="3608387"/>
          </a:xfrm>
          <a:ln/>
        </p:spPr>
      </p:sp>
      <p:sp>
        <p:nvSpPr>
          <p:cNvPr id="215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2" name="Date Placeholder 1"/>
          <p:cNvSpPr>
            <a:spLocks noGrp="1"/>
          </p:cNvSpPr>
          <p:nvPr>
            <p:ph type="dt" idx="10"/>
          </p:nvPr>
        </p:nvSpPr>
        <p:spPr/>
        <p:txBody>
          <a:bodyPr/>
          <a:lstStyle/>
          <a:p>
            <a:pPr>
              <a:defRPr/>
            </a:pPr>
            <a:endParaRPr lang="en-US">
              <a:solidFill>
                <a:srgbClr val="000000"/>
              </a:solidFill>
            </a:endParaRPr>
          </a:p>
        </p:txBody>
      </p:sp>
      <p:sp>
        <p:nvSpPr>
          <p:cNvPr id="3" name="Slide Number Placeholder 2"/>
          <p:cNvSpPr>
            <a:spLocks noGrp="1"/>
          </p:cNvSpPr>
          <p:nvPr>
            <p:ph type="sldNum" sz="quarter" idx="11"/>
          </p:nvPr>
        </p:nvSpPr>
        <p:spPr/>
        <p:txBody>
          <a:bodyPr/>
          <a:lstStyle/>
          <a:p>
            <a:pPr>
              <a:defRPr/>
            </a:pPr>
            <a:fld id="{EB58F6C5-6D35-44B1-9C7C-215E4D538112}" type="slidenum">
              <a:rPr lang="en-US" altLang="en-US" smtClean="0">
                <a:solidFill>
                  <a:srgbClr val="000000"/>
                </a:solidFill>
              </a:rPr>
              <a:pPr>
                <a:defRPr/>
              </a:pPr>
              <a:t>7</a:t>
            </a:fld>
            <a:endParaRPr lang="en-US" altLang="en-US">
              <a:solidFill>
                <a:srgbClr val="000000"/>
              </a:solidFill>
            </a:endParaRPr>
          </a:p>
        </p:txBody>
      </p:sp>
    </p:spTree>
    <p:extLst>
      <p:ext uri="{BB962C8B-B14F-4D97-AF65-F5344CB8AC3E}">
        <p14:creationId xmlns:p14="http://schemas.microsoft.com/office/powerpoint/2010/main" val="28484924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990600" y="768350"/>
            <a:ext cx="5116513" cy="3836988"/>
          </a:xfrm>
          <a:ln/>
        </p:spPr>
      </p:sp>
      <p:sp>
        <p:nvSpPr>
          <p:cNvPr id="1741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defTabSz="947684" eaLnBrk="1" hangingPunct="1">
              <a:defRPr/>
            </a:pPr>
            <a:endParaRPr lang="en-GB" altLang="en-US" dirty="0">
              <a:latin typeface="Arial" panose="020B0604020202020204" pitchFamily="34" charset="0"/>
            </a:endParaRPr>
          </a:p>
        </p:txBody>
      </p:sp>
    </p:spTree>
    <p:extLst>
      <p:ext uri="{BB962C8B-B14F-4D97-AF65-F5344CB8AC3E}">
        <p14:creationId xmlns:p14="http://schemas.microsoft.com/office/powerpoint/2010/main" val="17712444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852488" y="722313"/>
            <a:ext cx="4808537" cy="3608387"/>
          </a:xfrm>
          <a:ln/>
        </p:spPr>
      </p:sp>
      <p:sp>
        <p:nvSpPr>
          <p:cNvPr id="215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2" name="Date Placeholder 1"/>
          <p:cNvSpPr>
            <a:spLocks noGrp="1"/>
          </p:cNvSpPr>
          <p:nvPr>
            <p:ph type="dt"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charset="0"/>
              <a:ea typeface="+mn-ea"/>
              <a:cs typeface="+mn-cs"/>
            </a:endParaRPr>
          </a:p>
        </p:txBody>
      </p:sp>
      <p:sp>
        <p:nvSpPr>
          <p:cNvPr id="3" name="Slide Number Placeholder 2"/>
          <p:cNvSpPr>
            <a:spLocks noGrp="1"/>
          </p:cNvSpPr>
          <p:nvPr>
            <p:ph type="sldNum"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B58F6C5-6D35-44B1-9C7C-215E4D538112}" type="slidenum">
              <a:rPr kumimoji="0" lang="en-US"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19870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192744711"/>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1805832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246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65246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22988306"/>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52538"/>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9027831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00123964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451807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36936562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7611660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081178"/>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1515558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67157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6346286"/>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34332378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71190181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6990327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246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65246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08136180"/>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52538"/>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0936053"/>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056688033"/>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288764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960994166"/>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4733773"/>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96192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146150482"/>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6895689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1730126"/>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942057506"/>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62241717"/>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95019621"/>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246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65246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8984603"/>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52538"/>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60894123"/>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43268842"/>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1121114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13975152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88437966"/>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01951682"/>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4358722"/>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6824019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4130818"/>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4127789084"/>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60601833"/>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30861085"/>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246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65246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55094154"/>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52538"/>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7791224"/>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29572725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7139902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13945777"/>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337434487"/>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252077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42067559"/>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39703338"/>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921198"/>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16151421"/>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325638638"/>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89331443"/>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246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65246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5739691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84995672"/>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52538"/>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59167367"/>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450083324"/>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67899652"/>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2459619431"/>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07603842"/>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18015564"/>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0425076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9245453"/>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096869971"/>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9415203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6724356"/>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62292858"/>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246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65246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05194236"/>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52538"/>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16928845"/>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42EEF75F-5C94-4598-BA14-FFB54C421563}" type="datetimeFigureOut">
              <a:rPr lang="en-US">
                <a:solidFill>
                  <a:prstClr val="black">
                    <a:tint val="75000"/>
                  </a:prstClr>
                </a:solidFill>
              </a:rPr>
              <a:pPr>
                <a:defRPr/>
              </a:pPr>
              <a:t>4/1/2019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FD6FB41-FE6C-404E-837A-686F65936D0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00601192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B6227F3-DA2F-4705-A1B1-ADC8CAE0A910}" type="datetimeFigureOut">
              <a:rPr lang="en-US">
                <a:solidFill>
                  <a:prstClr val="black">
                    <a:tint val="75000"/>
                  </a:prstClr>
                </a:solidFill>
              </a:rPr>
              <a:pPr>
                <a:defRPr/>
              </a:pPr>
              <a:t>4/1/2019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F3F4674-3D7E-43E4-9A79-38CBBD836EF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26765976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297B7B1E-8577-421A-BF11-98573B17123F}" type="datetimeFigureOut">
              <a:rPr lang="en-US">
                <a:solidFill>
                  <a:prstClr val="black">
                    <a:tint val="75000"/>
                  </a:prstClr>
                </a:solidFill>
              </a:rPr>
              <a:pPr>
                <a:defRPr/>
              </a:pPr>
              <a:t>4/1/2019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2D2FE99C-10A8-419C-A29D-DDC2E510005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16330275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38D36BA8-EB8B-4343-A2A0-410CAA6A0B5B}" type="datetimeFigureOut">
              <a:rPr lang="en-US">
                <a:solidFill>
                  <a:prstClr val="black">
                    <a:tint val="75000"/>
                  </a:prstClr>
                </a:solidFill>
              </a:rPr>
              <a:pPr>
                <a:defRPr/>
              </a:pPr>
              <a:t>4/1/2019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6A365242-7079-49E7-8D2C-D3E2E062035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4452685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AB6D4695-CB8A-4415-88BE-F42E392FE5D1}" type="datetimeFigureOut">
              <a:rPr lang="en-US">
                <a:solidFill>
                  <a:prstClr val="black">
                    <a:tint val="75000"/>
                  </a:prstClr>
                </a:solidFill>
              </a:rPr>
              <a:pPr>
                <a:defRPr/>
              </a:pPr>
              <a:t>4/1/2019</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164BB530-F2D7-4987-B113-8041816C8E8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3962635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9475528D-601C-4C5E-87F3-FA6529ABE021}" type="datetimeFigureOut">
              <a:rPr lang="en-US">
                <a:solidFill>
                  <a:prstClr val="black">
                    <a:tint val="75000"/>
                  </a:prstClr>
                </a:solidFill>
              </a:rPr>
              <a:pPr>
                <a:defRPr/>
              </a:pPr>
              <a:t>4/1/2019</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02BECB29-C180-4350-B94D-6F99DA3AC3F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6920933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133A068-C2A8-4F2F-B716-C0BAD1FFB0B8}" type="datetimeFigureOut">
              <a:rPr lang="en-US">
                <a:solidFill>
                  <a:prstClr val="black">
                    <a:tint val="75000"/>
                  </a:prstClr>
                </a:solidFill>
              </a:rPr>
              <a:pPr>
                <a:defRPr/>
              </a:pPr>
              <a:t>4/1/2019</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168757C5-9458-40A0-8B7D-110D06A17B1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406550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792462921"/>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3724FFF-79C9-4B6D-94F6-2185DBD640C4}" type="datetimeFigureOut">
              <a:rPr lang="en-US">
                <a:solidFill>
                  <a:prstClr val="black">
                    <a:tint val="75000"/>
                  </a:prstClr>
                </a:solidFill>
              </a:rPr>
              <a:pPr>
                <a:defRPr/>
              </a:pPr>
              <a:t>4/1/2019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3942EA37-A574-4336-A958-C9BEFF9A614D}"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43677461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A13DFE7B-1FD5-4C09-8027-24A3208A3AC3}" type="datetimeFigureOut">
              <a:rPr lang="en-US">
                <a:solidFill>
                  <a:prstClr val="black">
                    <a:tint val="75000"/>
                  </a:prstClr>
                </a:solidFill>
              </a:rPr>
              <a:pPr>
                <a:defRPr/>
              </a:pPr>
              <a:t>4/1/2019</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FCDD3CA-2822-4787-8419-2709A5DA46FB}"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775615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2C23253-1F17-4FDF-AE51-9463657F4CE2}" type="datetimeFigureOut">
              <a:rPr lang="en-US">
                <a:solidFill>
                  <a:prstClr val="black">
                    <a:tint val="75000"/>
                  </a:prstClr>
                </a:solidFill>
              </a:rPr>
              <a:pPr>
                <a:defRPr/>
              </a:pPr>
              <a:t>4/1/2019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11DCD0A-C54D-408D-AF93-E063E1E60EBF}"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5502462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8CC421FF-AD05-423D-85A0-A248FA65348C}" type="datetimeFigureOut">
              <a:rPr lang="en-US">
                <a:solidFill>
                  <a:prstClr val="black">
                    <a:tint val="75000"/>
                  </a:prstClr>
                </a:solidFill>
              </a:rPr>
              <a:pPr>
                <a:defRPr/>
              </a:pPr>
              <a:t>4/1/2019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3313574-EE73-485E-A735-62D99D1589E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01204932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034756579"/>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27910675"/>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Tree>
    <p:extLst>
      <p:ext uri="{BB962C8B-B14F-4D97-AF65-F5344CB8AC3E}">
        <p14:creationId xmlns:p14="http://schemas.microsoft.com/office/powerpoint/2010/main" val="1947556125"/>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29934389"/>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8771623"/>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0318457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988969658"/>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1621405"/>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355129452"/>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697497211"/>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6244038"/>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5246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0"/>
            <a:ext cx="6705600" cy="65246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2183723"/>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52538"/>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924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6820320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theme" Target="../theme/theme8.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slideLayout" Target="../slideLayouts/slideLayout95.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5407" name="Rectangle 15"/>
          <p:cNvSpPr>
            <a:spLocks noChangeArrowheads="1"/>
          </p:cNvSpPr>
          <p:nvPr userDrawn="1"/>
        </p:nvSpPr>
        <p:spPr bwMode="auto">
          <a:xfrm>
            <a:off x="0" y="0"/>
            <a:ext cx="9144000" cy="1341438"/>
          </a:xfrm>
          <a:prstGeom prst="rect">
            <a:avLst/>
          </a:prstGeom>
          <a:solidFill>
            <a:srgbClr val="DDF2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ctr"/>
          <a:lstStyle>
            <a:lvl1pPr>
              <a:defRPr sz="3200">
                <a:solidFill>
                  <a:srgbClr val="000066"/>
                </a:solidFill>
                <a:latin typeface="Verdana" panose="020B0604030504040204" pitchFamily="34" charset="0"/>
              </a:defRPr>
            </a:lvl1pPr>
            <a:lvl2pPr>
              <a:defRPr sz="3200">
                <a:solidFill>
                  <a:srgbClr val="000066"/>
                </a:solidFill>
                <a:latin typeface="Verdana" panose="020B0604030504040204" pitchFamily="34" charset="0"/>
              </a:defRPr>
            </a:lvl2pPr>
            <a:lvl3pPr>
              <a:defRPr sz="3200">
                <a:solidFill>
                  <a:srgbClr val="000066"/>
                </a:solidFill>
                <a:latin typeface="Verdana" panose="020B0604030504040204" pitchFamily="34" charset="0"/>
              </a:defRPr>
            </a:lvl3pPr>
            <a:lvl4pPr>
              <a:defRPr sz="3200">
                <a:solidFill>
                  <a:srgbClr val="000066"/>
                </a:solidFill>
                <a:latin typeface="Verdana" panose="020B0604030504040204" pitchFamily="34" charset="0"/>
              </a:defRPr>
            </a:lvl4pPr>
            <a:lvl5pPr>
              <a:defRPr sz="3200">
                <a:solidFill>
                  <a:srgbClr val="000066"/>
                </a:solidFill>
                <a:latin typeface="Verdana" panose="020B0604030504040204" pitchFamily="34" charset="0"/>
              </a:defRPr>
            </a:lvl5pPr>
            <a:lvl6pPr marL="457200" algn="ctr" fontAlgn="base">
              <a:spcBef>
                <a:spcPct val="0"/>
              </a:spcBef>
              <a:spcAft>
                <a:spcPct val="0"/>
              </a:spcAft>
              <a:defRPr sz="3200">
                <a:solidFill>
                  <a:srgbClr val="000066"/>
                </a:solidFill>
                <a:latin typeface="Verdana" panose="020B0604030504040204" pitchFamily="34" charset="0"/>
              </a:defRPr>
            </a:lvl6pPr>
            <a:lvl7pPr marL="914400" algn="ctr" fontAlgn="base">
              <a:spcBef>
                <a:spcPct val="0"/>
              </a:spcBef>
              <a:spcAft>
                <a:spcPct val="0"/>
              </a:spcAft>
              <a:defRPr sz="3200">
                <a:solidFill>
                  <a:srgbClr val="000066"/>
                </a:solidFill>
                <a:latin typeface="Verdana" panose="020B0604030504040204" pitchFamily="34" charset="0"/>
              </a:defRPr>
            </a:lvl7pPr>
            <a:lvl8pPr marL="1371600" algn="ctr" fontAlgn="base">
              <a:spcBef>
                <a:spcPct val="0"/>
              </a:spcBef>
              <a:spcAft>
                <a:spcPct val="0"/>
              </a:spcAft>
              <a:defRPr sz="3200">
                <a:solidFill>
                  <a:srgbClr val="000066"/>
                </a:solidFill>
                <a:latin typeface="Verdana" panose="020B0604030504040204" pitchFamily="34" charset="0"/>
              </a:defRPr>
            </a:lvl8pPr>
            <a:lvl9pPr marL="1828800" algn="ctr" fontAlgn="base">
              <a:spcBef>
                <a:spcPct val="0"/>
              </a:spcBef>
              <a:spcAft>
                <a:spcPct val="0"/>
              </a:spcAft>
              <a:defRPr sz="3200">
                <a:solidFill>
                  <a:srgbClr val="000066"/>
                </a:solidFill>
                <a:latin typeface="Verdana" panose="020B0604030504040204" pitchFamily="34" charset="0"/>
              </a:defRPr>
            </a:lvl9pPr>
          </a:lstStyle>
          <a:p>
            <a:pPr algn="ctr" eaLnBrk="1" hangingPunct="1">
              <a:defRPr/>
            </a:pPr>
            <a:endParaRPr lang="en-GB" altLang="en-US" b="0"/>
          </a:p>
        </p:txBody>
      </p:sp>
      <p:sp>
        <p:nvSpPr>
          <p:cNvPr id="1027" name="Rectangle 3"/>
          <p:cNvSpPr>
            <a:spLocks noGrp="1" noChangeArrowheads="1"/>
          </p:cNvSpPr>
          <p:nvPr>
            <p:ph type="body" idx="1"/>
          </p:nvPr>
        </p:nvSpPr>
        <p:spPr bwMode="auto">
          <a:xfrm>
            <a:off x="457200" y="1600200"/>
            <a:ext cx="8229600" cy="4924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Second level</a:t>
            </a:r>
          </a:p>
          <a:p>
            <a:pPr lvl="1"/>
            <a:r>
              <a:rPr lang="fr-FR" altLang="en-US"/>
              <a:t>Third level</a:t>
            </a:r>
          </a:p>
        </p:txBody>
      </p:sp>
      <p:pic>
        <p:nvPicPr>
          <p:cNvPr id="1028" name="Picture 7" descr="beeldmerkhcchfc"/>
          <p:cNvPicPr>
            <a:picLocks noChangeAspect="1" noChangeArrowheads="1"/>
          </p:cNvPicPr>
          <p:nvPr userDrawn="1"/>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l="485" t="74808" r="6392" b="7750"/>
          <a:stretch>
            <a:fillRect/>
          </a:stretch>
        </p:blipFill>
        <p:spPr bwMode="auto">
          <a:xfrm>
            <a:off x="0" y="-26988"/>
            <a:ext cx="9144000" cy="1341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9" name="Rectangle 2"/>
          <p:cNvSpPr>
            <a:spLocks noGrp="1" noChangeArrowheads="1"/>
          </p:cNvSpPr>
          <p:nvPr>
            <p:ph type="title"/>
          </p:nvPr>
        </p:nvSpPr>
        <p:spPr bwMode="auto">
          <a:xfrm>
            <a:off x="0" y="0"/>
            <a:ext cx="9144000" cy="12525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fr-FR" altLang="en-US"/>
              <a:t>Click to edit Master title style</a:t>
            </a:r>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Lst>
  <p:transition>
    <p:fade/>
  </p:transition>
  <p:txStyles>
    <p:title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p:titleStyle>
    <p:bodyStyle>
      <a:lvl1pPr marL="342900" indent="-342900" algn="l" rtl="0" eaLnBrk="0" fontAlgn="base" hangingPunct="0">
        <a:spcBef>
          <a:spcPct val="60000"/>
        </a:spcBef>
        <a:spcAft>
          <a:spcPct val="0"/>
        </a:spcAft>
        <a:buClr>
          <a:srgbClr val="000066"/>
        </a:buClr>
        <a:buFont typeface="Verdana" panose="020B0604030504040204" pitchFamily="34" charset="0"/>
        <a:buChar char="◦"/>
        <a:defRPr sz="2400" kern="1200">
          <a:solidFill>
            <a:srgbClr val="000066"/>
          </a:solidFill>
          <a:latin typeface="+mn-lt"/>
          <a:ea typeface="+mn-ea"/>
          <a:cs typeface="+mn-cs"/>
        </a:defRPr>
      </a:lvl1pPr>
      <a:lvl2pPr marL="800100" indent="-342900" algn="l" rtl="0" eaLnBrk="0" fontAlgn="base" hangingPunct="0">
        <a:spcBef>
          <a:spcPct val="50000"/>
        </a:spcBef>
        <a:spcAft>
          <a:spcPct val="0"/>
        </a:spcAft>
        <a:buSzPct val="60000"/>
        <a:buChar char="•"/>
        <a:defRPr sz="2000" kern="1200">
          <a:solidFill>
            <a:srgbClr val="000066"/>
          </a:solidFill>
          <a:latin typeface="+mn-lt"/>
          <a:ea typeface="+mn-ea"/>
          <a:cs typeface="+mn-cs"/>
        </a:defRPr>
      </a:lvl2pPr>
      <a:lvl3pPr marL="1257300" indent="-342900" algn="l" rtl="0" eaLnBrk="0" fontAlgn="base" hangingPunct="0">
        <a:spcBef>
          <a:spcPct val="20000"/>
        </a:spcBef>
        <a:spcAft>
          <a:spcPct val="0"/>
        </a:spcAft>
        <a:buSzPct val="60000"/>
        <a:buFont typeface="Verdana" panose="020B0604030504040204" pitchFamily="34" charset="0"/>
        <a:buChar char="•"/>
        <a:defRPr sz="2000" kern="1200">
          <a:solidFill>
            <a:srgbClr val="000066"/>
          </a:solidFill>
          <a:latin typeface="+mn-lt"/>
          <a:ea typeface="+mn-ea"/>
          <a:cs typeface="+mn-cs"/>
        </a:defRPr>
      </a:lvl3pPr>
      <a:lvl4pPr marL="1946275" indent="-341313" algn="l" rtl="0" eaLnBrk="0" fontAlgn="base" hangingPunct="0">
        <a:spcBef>
          <a:spcPct val="20000"/>
        </a:spcBef>
        <a:spcAft>
          <a:spcPct val="0"/>
        </a:spcAft>
        <a:buChar char="–"/>
        <a:defRPr kern="1200">
          <a:solidFill>
            <a:schemeClr val="tx1"/>
          </a:solidFill>
          <a:latin typeface="+mn-lt"/>
          <a:ea typeface="+mn-ea"/>
          <a:cs typeface="+mn-cs"/>
        </a:defRPr>
      </a:lvl4pPr>
      <a:lvl5pPr marL="2519363" indent="-350838" algn="l" rtl="0" eaLnBrk="0" fontAlgn="base" hangingPunct="0">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5407" name="Rectangle 15"/>
          <p:cNvSpPr>
            <a:spLocks noChangeArrowheads="1"/>
          </p:cNvSpPr>
          <p:nvPr userDrawn="1"/>
        </p:nvSpPr>
        <p:spPr bwMode="auto">
          <a:xfrm>
            <a:off x="0" y="0"/>
            <a:ext cx="9144000" cy="1341438"/>
          </a:xfrm>
          <a:prstGeom prst="rect">
            <a:avLst/>
          </a:prstGeom>
          <a:solidFill>
            <a:srgbClr val="DDF2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ctr"/>
          <a:lstStyle>
            <a:lvl1pPr>
              <a:defRPr sz="3200">
                <a:solidFill>
                  <a:srgbClr val="000066"/>
                </a:solidFill>
                <a:latin typeface="Verdana" panose="020B0604030504040204" pitchFamily="34" charset="0"/>
              </a:defRPr>
            </a:lvl1pPr>
            <a:lvl2pPr>
              <a:defRPr sz="3200">
                <a:solidFill>
                  <a:srgbClr val="000066"/>
                </a:solidFill>
                <a:latin typeface="Verdana" panose="020B0604030504040204" pitchFamily="34" charset="0"/>
              </a:defRPr>
            </a:lvl2pPr>
            <a:lvl3pPr>
              <a:defRPr sz="3200">
                <a:solidFill>
                  <a:srgbClr val="000066"/>
                </a:solidFill>
                <a:latin typeface="Verdana" panose="020B0604030504040204" pitchFamily="34" charset="0"/>
              </a:defRPr>
            </a:lvl3pPr>
            <a:lvl4pPr>
              <a:defRPr sz="3200">
                <a:solidFill>
                  <a:srgbClr val="000066"/>
                </a:solidFill>
                <a:latin typeface="Verdana" panose="020B0604030504040204" pitchFamily="34" charset="0"/>
              </a:defRPr>
            </a:lvl4pPr>
            <a:lvl5pPr>
              <a:defRPr sz="3200">
                <a:solidFill>
                  <a:srgbClr val="000066"/>
                </a:solidFill>
                <a:latin typeface="Verdana" panose="020B0604030504040204" pitchFamily="34" charset="0"/>
              </a:defRPr>
            </a:lvl5pPr>
            <a:lvl6pPr marL="457200" algn="ctr" fontAlgn="base">
              <a:spcBef>
                <a:spcPct val="0"/>
              </a:spcBef>
              <a:spcAft>
                <a:spcPct val="0"/>
              </a:spcAft>
              <a:defRPr sz="3200">
                <a:solidFill>
                  <a:srgbClr val="000066"/>
                </a:solidFill>
                <a:latin typeface="Verdana" panose="020B0604030504040204" pitchFamily="34" charset="0"/>
              </a:defRPr>
            </a:lvl6pPr>
            <a:lvl7pPr marL="914400" algn="ctr" fontAlgn="base">
              <a:spcBef>
                <a:spcPct val="0"/>
              </a:spcBef>
              <a:spcAft>
                <a:spcPct val="0"/>
              </a:spcAft>
              <a:defRPr sz="3200">
                <a:solidFill>
                  <a:srgbClr val="000066"/>
                </a:solidFill>
                <a:latin typeface="Verdana" panose="020B0604030504040204" pitchFamily="34" charset="0"/>
              </a:defRPr>
            </a:lvl7pPr>
            <a:lvl8pPr marL="1371600" algn="ctr" fontAlgn="base">
              <a:spcBef>
                <a:spcPct val="0"/>
              </a:spcBef>
              <a:spcAft>
                <a:spcPct val="0"/>
              </a:spcAft>
              <a:defRPr sz="3200">
                <a:solidFill>
                  <a:srgbClr val="000066"/>
                </a:solidFill>
                <a:latin typeface="Verdana" panose="020B0604030504040204" pitchFamily="34" charset="0"/>
              </a:defRPr>
            </a:lvl8pPr>
            <a:lvl9pPr marL="1828800" algn="ctr" fontAlgn="base">
              <a:spcBef>
                <a:spcPct val="0"/>
              </a:spcBef>
              <a:spcAft>
                <a:spcPct val="0"/>
              </a:spcAft>
              <a:defRPr sz="3200">
                <a:solidFill>
                  <a:srgbClr val="000066"/>
                </a:solidFill>
                <a:latin typeface="Verdana" panose="020B0604030504040204" pitchFamily="34" charset="0"/>
              </a:defRPr>
            </a:lvl9pPr>
          </a:lstStyle>
          <a:p>
            <a:pPr algn="ctr" eaLnBrk="1" hangingPunct="1">
              <a:defRPr/>
            </a:pPr>
            <a:endParaRPr lang="en-GB" altLang="en-US" b="0"/>
          </a:p>
        </p:txBody>
      </p:sp>
      <p:sp>
        <p:nvSpPr>
          <p:cNvPr id="1027" name="Rectangle 3"/>
          <p:cNvSpPr>
            <a:spLocks noGrp="1" noChangeArrowheads="1"/>
          </p:cNvSpPr>
          <p:nvPr>
            <p:ph type="body" idx="1"/>
          </p:nvPr>
        </p:nvSpPr>
        <p:spPr bwMode="auto">
          <a:xfrm>
            <a:off x="457200" y="1600200"/>
            <a:ext cx="8229600" cy="4924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Second level</a:t>
            </a:r>
          </a:p>
          <a:p>
            <a:pPr lvl="1"/>
            <a:r>
              <a:rPr lang="fr-FR" altLang="en-US"/>
              <a:t>Third level</a:t>
            </a:r>
          </a:p>
        </p:txBody>
      </p:sp>
      <p:pic>
        <p:nvPicPr>
          <p:cNvPr id="1028" name="Picture 7" descr="beeldmerkhcchfc"/>
          <p:cNvPicPr>
            <a:picLocks noChangeAspect="1" noChangeArrowheads="1"/>
          </p:cNvPicPr>
          <p:nvPr userDrawn="1"/>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l="485" t="74808" r="6392" b="7750"/>
          <a:stretch>
            <a:fillRect/>
          </a:stretch>
        </p:blipFill>
        <p:spPr bwMode="auto">
          <a:xfrm>
            <a:off x="0" y="-26988"/>
            <a:ext cx="9144000" cy="1341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9" name="Rectangle 2"/>
          <p:cNvSpPr>
            <a:spLocks noGrp="1" noChangeArrowheads="1"/>
          </p:cNvSpPr>
          <p:nvPr>
            <p:ph type="title"/>
          </p:nvPr>
        </p:nvSpPr>
        <p:spPr bwMode="auto">
          <a:xfrm>
            <a:off x="0" y="0"/>
            <a:ext cx="9144000" cy="12525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fr-FR" altLang="en-US"/>
              <a:t>Click to edit Master title style</a:t>
            </a:r>
          </a:p>
        </p:txBody>
      </p:sp>
    </p:spTree>
    <p:extLst>
      <p:ext uri="{BB962C8B-B14F-4D97-AF65-F5344CB8AC3E}">
        <p14:creationId xmlns:p14="http://schemas.microsoft.com/office/powerpoint/2010/main" val="1802929146"/>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Lst>
  <p:transition>
    <p:fade/>
  </p:transition>
  <p:txStyles>
    <p:title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p:titleStyle>
    <p:bodyStyle>
      <a:lvl1pPr marL="342900" indent="-342900" algn="l" rtl="0" eaLnBrk="0" fontAlgn="base" hangingPunct="0">
        <a:spcBef>
          <a:spcPct val="60000"/>
        </a:spcBef>
        <a:spcAft>
          <a:spcPct val="0"/>
        </a:spcAft>
        <a:buClr>
          <a:srgbClr val="000066"/>
        </a:buClr>
        <a:buFont typeface="Verdana" panose="020B0604030504040204" pitchFamily="34" charset="0"/>
        <a:buChar char="◦"/>
        <a:defRPr sz="2400" kern="1200">
          <a:solidFill>
            <a:srgbClr val="000066"/>
          </a:solidFill>
          <a:latin typeface="+mn-lt"/>
          <a:ea typeface="+mn-ea"/>
          <a:cs typeface="+mn-cs"/>
        </a:defRPr>
      </a:lvl1pPr>
      <a:lvl2pPr marL="800100" indent="-342900" algn="l" rtl="0" eaLnBrk="0" fontAlgn="base" hangingPunct="0">
        <a:spcBef>
          <a:spcPct val="50000"/>
        </a:spcBef>
        <a:spcAft>
          <a:spcPct val="0"/>
        </a:spcAft>
        <a:buSzPct val="60000"/>
        <a:buChar char="•"/>
        <a:defRPr sz="2000" kern="1200">
          <a:solidFill>
            <a:srgbClr val="000066"/>
          </a:solidFill>
          <a:latin typeface="+mn-lt"/>
          <a:ea typeface="+mn-ea"/>
          <a:cs typeface="+mn-cs"/>
        </a:defRPr>
      </a:lvl2pPr>
      <a:lvl3pPr marL="1257300" indent="-342900" algn="l" rtl="0" eaLnBrk="0" fontAlgn="base" hangingPunct="0">
        <a:spcBef>
          <a:spcPct val="20000"/>
        </a:spcBef>
        <a:spcAft>
          <a:spcPct val="0"/>
        </a:spcAft>
        <a:buSzPct val="60000"/>
        <a:buFont typeface="Verdana" panose="020B0604030504040204" pitchFamily="34" charset="0"/>
        <a:buChar char="•"/>
        <a:defRPr sz="2000" kern="1200">
          <a:solidFill>
            <a:srgbClr val="000066"/>
          </a:solidFill>
          <a:latin typeface="+mn-lt"/>
          <a:ea typeface="+mn-ea"/>
          <a:cs typeface="+mn-cs"/>
        </a:defRPr>
      </a:lvl3pPr>
      <a:lvl4pPr marL="1946275" indent="-341313" algn="l" rtl="0" eaLnBrk="0" fontAlgn="base" hangingPunct="0">
        <a:spcBef>
          <a:spcPct val="20000"/>
        </a:spcBef>
        <a:spcAft>
          <a:spcPct val="0"/>
        </a:spcAft>
        <a:buChar char="–"/>
        <a:defRPr kern="1200">
          <a:solidFill>
            <a:schemeClr val="tx1"/>
          </a:solidFill>
          <a:latin typeface="+mn-lt"/>
          <a:ea typeface="+mn-ea"/>
          <a:cs typeface="+mn-cs"/>
        </a:defRPr>
      </a:lvl4pPr>
      <a:lvl5pPr marL="2519363" indent="-350838" algn="l" rtl="0" eaLnBrk="0" fontAlgn="base" hangingPunct="0">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5407" name="Rectangle 15"/>
          <p:cNvSpPr>
            <a:spLocks noChangeArrowheads="1"/>
          </p:cNvSpPr>
          <p:nvPr userDrawn="1"/>
        </p:nvSpPr>
        <p:spPr bwMode="auto">
          <a:xfrm>
            <a:off x="0" y="0"/>
            <a:ext cx="9144000" cy="1341438"/>
          </a:xfrm>
          <a:prstGeom prst="rect">
            <a:avLst/>
          </a:prstGeom>
          <a:solidFill>
            <a:srgbClr val="DDF2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ctr"/>
          <a:lstStyle>
            <a:lvl1pPr>
              <a:defRPr sz="3200">
                <a:solidFill>
                  <a:srgbClr val="000066"/>
                </a:solidFill>
                <a:latin typeface="Verdana" panose="020B0604030504040204" pitchFamily="34" charset="0"/>
              </a:defRPr>
            </a:lvl1pPr>
            <a:lvl2pPr>
              <a:defRPr sz="3200">
                <a:solidFill>
                  <a:srgbClr val="000066"/>
                </a:solidFill>
                <a:latin typeface="Verdana" panose="020B0604030504040204" pitchFamily="34" charset="0"/>
              </a:defRPr>
            </a:lvl2pPr>
            <a:lvl3pPr>
              <a:defRPr sz="3200">
                <a:solidFill>
                  <a:srgbClr val="000066"/>
                </a:solidFill>
                <a:latin typeface="Verdana" panose="020B0604030504040204" pitchFamily="34" charset="0"/>
              </a:defRPr>
            </a:lvl3pPr>
            <a:lvl4pPr>
              <a:defRPr sz="3200">
                <a:solidFill>
                  <a:srgbClr val="000066"/>
                </a:solidFill>
                <a:latin typeface="Verdana" panose="020B0604030504040204" pitchFamily="34" charset="0"/>
              </a:defRPr>
            </a:lvl4pPr>
            <a:lvl5pPr>
              <a:defRPr sz="3200">
                <a:solidFill>
                  <a:srgbClr val="000066"/>
                </a:solidFill>
                <a:latin typeface="Verdana" panose="020B0604030504040204" pitchFamily="34" charset="0"/>
              </a:defRPr>
            </a:lvl5pPr>
            <a:lvl6pPr marL="457200" algn="ctr" fontAlgn="base">
              <a:spcBef>
                <a:spcPct val="0"/>
              </a:spcBef>
              <a:spcAft>
                <a:spcPct val="0"/>
              </a:spcAft>
              <a:defRPr sz="3200">
                <a:solidFill>
                  <a:srgbClr val="000066"/>
                </a:solidFill>
                <a:latin typeface="Verdana" panose="020B0604030504040204" pitchFamily="34" charset="0"/>
              </a:defRPr>
            </a:lvl6pPr>
            <a:lvl7pPr marL="914400" algn="ctr" fontAlgn="base">
              <a:spcBef>
                <a:spcPct val="0"/>
              </a:spcBef>
              <a:spcAft>
                <a:spcPct val="0"/>
              </a:spcAft>
              <a:defRPr sz="3200">
                <a:solidFill>
                  <a:srgbClr val="000066"/>
                </a:solidFill>
                <a:latin typeface="Verdana" panose="020B0604030504040204" pitchFamily="34" charset="0"/>
              </a:defRPr>
            </a:lvl7pPr>
            <a:lvl8pPr marL="1371600" algn="ctr" fontAlgn="base">
              <a:spcBef>
                <a:spcPct val="0"/>
              </a:spcBef>
              <a:spcAft>
                <a:spcPct val="0"/>
              </a:spcAft>
              <a:defRPr sz="3200">
                <a:solidFill>
                  <a:srgbClr val="000066"/>
                </a:solidFill>
                <a:latin typeface="Verdana" panose="020B0604030504040204" pitchFamily="34" charset="0"/>
              </a:defRPr>
            </a:lvl8pPr>
            <a:lvl9pPr marL="1828800" algn="ctr" fontAlgn="base">
              <a:spcBef>
                <a:spcPct val="0"/>
              </a:spcBef>
              <a:spcAft>
                <a:spcPct val="0"/>
              </a:spcAft>
              <a:defRPr sz="3200">
                <a:solidFill>
                  <a:srgbClr val="000066"/>
                </a:solidFill>
                <a:latin typeface="Verdana" panose="020B0604030504040204" pitchFamily="34" charset="0"/>
              </a:defRPr>
            </a:lvl9pPr>
          </a:lstStyle>
          <a:p>
            <a:pPr algn="ctr" eaLnBrk="1" hangingPunct="1">
              <a:defRPr/>
            </a:pPr>
            <a:endParaRPr lang="en-GB" altLang="en-US" b="0"/>
          </a:p>
        </p:txBody>
      </p:sp>
      <p:sp>
        <p:nvSpPr>
          <p:cNvPr id="1027" name="Rectangle 3"/>
          <p:cNvSpPr>
            <a:spLocks noGrp="1" noChangeArrowheads="1"/>
          </p:cNvSpPr>
          <p:nvPr>
            <p:ph type="body" idx="1"/>
          </p:nvPr>
        </p:nvSpPr>
        <p:spPr bwMode="auto">
          <a:xfrm>
            <a:off x="457200" y="1600200"/>
            <a:ext cx="8229600" cy="4924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Second level</a:t>
            </a:r>
          </a:p>
          <a:p>
            <a:pPr lvl="1"/>
            <a:r>
              <a:rPr lang="fr-FR" altLang="en-US"/>
              <a:t>Third level</a:t>
            </a:r>
          </a:p>
        </p:txBody>
      </p:sp>
      <p:pic>
        <p:nvPicPr>
          <p:cNvPr id="1028" name="Picture 7" descr="beeldmerkhcchfc"/>
          <p:cNvPicPr>
            <a:picLocks noChangeAspect="1" noChangeArrowheads="1"/>
          </p:cNvPicPr>
          <p:nvPr userDrawn="1"/>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l="485" t="74808" r="6392" b="7750"/>
          <a:stretch>
            <a:fillRect/>
          </a:stretch>
        </p:blipFill>
        <p:spPr bwMode="auto">
          <a:xfrm>
            <a:off x="0" y="-26988"/>
            <a:ext cx="9144000" cy="1341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9" name="Rectangle 2"/>
          <p:cNvSpPr>
            <a:spLocks noGrp="1" noChangeArrowheads="1"/>
          </p:cNvSpPr>
          <p:nvPr>
            <p:ph type="title"/>
          </p:nvPr>
        </p:nvSpPr>
        <p:spPr bwMode="auto">
          <a:xfrm>
            <a:off x="0" y="0"/>
            <a:ext cx="9144000" cy="12525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fr-FR" altLang="en-US"/>
              <a:t>Click to edit Master title style</a:t>
            </a:r>
          </a:p>
        </p:txBody>
      </p:sp>
    </p:spTree>
    <p:extLst>
      <p:ext uri="{BB962C8B-B14F-4D97-AF65-F5344CB8AC3E}">
        <p14:creationId xmlns:p14="http://schemas.microsoft.com/office/powerpoint/2010/main" val="3383207967"/>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Lst>
  <p:transition>
    <p:fade/>
  </p:transition>
  <p:txStyles>
    <p:title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p:titleStyle>
    <p:bodyStyle>
      <a:lvl1pPr marL="342900" indent="-342900" algn="l" rtl="0" eaLnBrk="0" fontAlgn="base" hangingPunct="0">
        <a:spcBef>
          <a:spcPct val="60000"/>
        </a:spcBef>
        <a:spcAft>
          <a:spcPct val="0"/>
        </a:spcAft>
        <a:buClr>
          <a:srgbClr val="000066"/>
        </a:buClr>
        <a:buFont typeface="Verdana" panose="020B0604030504040204" pitchFamily="34" charset="0"/>
        <a:buChar char="◦"/>
        <a:defRPr sz="2400" kern="1200">
          <a:solidFill>
            <a:srgbClr val="000066"/>
          </a:solidFill>
          <a:latin typeface="+mn-lt"/>
          <a:ea typeface="+mn-ea"/>
          <a:cs typeface="+mn-cs"/>
        </a:defRPr>
      </a:lvl1pPr>
      <a:lvl2pPr marL="800100" indent="-342900" algn="l" rtl="0" eaLnBrk="0" fontAlgn="base" hangingPunct="0">
        <a:spcBef>
          <a:spcPct val="50000"/>
        </a:spcBef>
        <a:spcAft>
          <a:spcPct val="0"/>
        </a:spcAft>
        <a:buSzPct val="60000"/>
        <a:buChar char="•"/>
        <a:defRPr sz="2000" kern="1200">
          <a:solidFill>
            <a:srgbClr val="000066"/>
          </a:solidFill>
          <a:latin typeface="+mn-lt"/>
          <a:ea typeface="+mn-ea"/>
          <a:cs typeface="+mn-cs"/>
        </a:defRPr>
      </a:lvl2pPr>
      <a:lvl3pPr marL="1257300" indent="-342900" algn="l" rtl="0" eaLnBrk="0" fontAlgn="base" hangingPunct="0">
        <a:spcBef>
          <a:spcPct val="20000"/>
        </a:spcBef>
        <a:spcAft>
          <a:spcPct val="0"/>
        </a:spcAft>
        <a:buSzPct val="60000"/>
        <a:buFont typeface="Verdana" panose="020B0604030504040204" pitchFamily="34" charset="0"/>
        <a:buChar char="•"/>
        <a:defRPr sz="2000" kern="1200">
          <a:solidFill>
            <a:srgbClr val="000066"/>
          </a:solidFill>
          <a:latin typeface="+mn-lt"/>
          <a:ea typeface="+mn-ea"/>
          <a:cs typeface="+mn-cs"/>
        </a:defRPr>
      </a:lvl3pPr>
      <a:lvl4pPr marL="1946275" indent="-341313" algn="l" rtl="0" eaLnBrk="0" fontAlgn="base" hangingPunct="0">
        <a:spcBef>
          <a:spcPct val="20000"/>
        </a:spcBef>
        <a:spcAft>
          <a:spcPct val="0"/>
        </a:spcAft>
        <a:buChar char="–"/>
        <a:defRPr kern="1200">
          <a:solidFill>
            <a:schemeClr val="tx1"/>
          </a:solidFill>
          <a:latin typeface="+mn-lt"/>
          <a:ea typeface="+mn-ea"/>
          <a:cs typeface="+mn-cs"/>
        </a:defRPr>
      </a:lvl4pPr>
      <a:lvl5pPr marL="2519363" indent="-350838" algn="l" rtl="0" eaLnBrk="0" fontAlgn="base" hangingPunct="0">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5407" name="Rectangle 15"/>
          <p:cNvSpPr>
            <a:spLocks noChangeArrowheads="1"/>
          </p:cNvSpPr>
          <p:nvPr userDrawn="1"/>
        </p:nvSpPr>
        <p:spPr bwMode="auto">
          <a:xfrm>
            <a:off x="0" y="0"/>
            <a:ext cx="9144000" cy="1341438"/>
          </a:xfrm>
          <a:prstGeom prst="rect">
            <a:avLst/>
          </a:prstGeom>
          <a:solidFill>
            <a:srgbClr val="DDF2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lvl1pPr>
              <a:defRPr sz="3200">
                <a:solidFill>
                  <a:srgbClr val="000066"/>
                </a:solidFill>
                <a:latin typeface="Verdana" panose="020B0604030504040204" pitchFamily="34" charset="0"/>
              </a:defRPr>
            </a:lvl1pPr>
            <a:lvl2pPr>
              <a:defRPr sz="3200">
                <a:solidFill>
                  <a:srgbClr val="000066"/>
                </a:solidFill>
                <a:latin typeface="Verdana" panose="020B0604030504040204" pitchFamily="34" charset="0"/>
              </a:defRPr>
            </a:lvl2pPr>
            <a:lvl3pPr>
              <a:defRPr sz="3200">
                <a:solidFill>
                  <a:srgbClr val="000066"/>
                </a:solidFill>
                <a:latin typeface="Verdana" panose="020B0604030504040204" pitchFamily="34" charset="0"/>
              </a:defRPr>
            </a:lvl3pPr>
            <a:lvl4pPr>
              <a:defRPr sz="3200">
                <a:solidFill>
                  <a:srgbClr val="000066"/>
                </a:solidFill>
                <a:latin typeface="Verdana" panose="020B0604030504040204" pitchFamily="34" charset="0"/>
              </a:defRPr>
            </a:lvl4pPr>
            <a:lvl5pPr>
              <a:defRPr sz="3200">
                <a:solidFill>
                  <a:srgbClr val="000066"/>
                </a:solidFill>
                <a:latin typeface="Verdana" panose="020B0604030504040204" pitchFamily="34" charset="0"/>
              </a:defRPr>
            </a:lvl5pPr>
            <a:lvl6pPr marL="457200" algn="ctr" fontAlgn="base">
              <a:spcBef>
                <a:spcPct val="0"/>
              </a:spcBef>
              <a:spcAft>
                <a:spcPct val="0"/>
              </a:spcAft>
              <a:defRPr sz="3200">
                <a:solidFill>
                  <a:srgbClr val="000066"/>
                </a:solidFill>
                <a:latin typeface="Verdana" panose="020B0604030504040204" pitchFamily="34" charset="0"/>
              </a:defRPr>
            </a:lvl6pPr>
            <a:lvl7pPr marL="914400" algn="ctr" fontAlgn="base">
              <a:spcBef>
                <a:spcPct val="0"/>
              </a:spcBef>
              <a:spcAft>
                <a:spcPct val="0"/>
              </a:spcAft>
              <a:defRPr sz="3200">
                <a:solidFill>
                  <a:srgbClr val="000066"/>
                </a:solidFill>
                <a:latin typeface="Verdana" panose="020B0604030504040204" pitchFamily="34" charset="0"/>
              </a:defRPr>
            </a:lvl7pPr>
            <a:lvl8pPr marL="1371600" algn="ctr" fontAlgn="base">
              <a:spcBef>
                <a:spcPct val="0"/>
              </a:spcBef>
              <a:spcAft>
                <a:spcPct val="0"/>
              </a:spcAft>
              <a:defRPr sz="3200">
                <a:solidFill>
                  <a:srgbClr val="000066"/>
                </a:solidFill>
                <a:latin typeface="Verdana" panose="020B0604030504040204" pitchFamily="34" charset="0"/>
              </a:defRPr>
            </a:lvl8pPr>
            <a:lvl9pPr marL="1828800" algn="ctr" fontAlgn="base">
              <a:spcBef>
                <a:spcPct val="0"/>
              </a:spcBef>
              <a:spcAft>
                <a:spcPct val="0"/>
              </a:spcAft>
              <a:defRPr sz="3200">
                <a:solidFill>
                  <a:srgbClr val="000066"/>
                </a:solidFill>
                <a:latin typeface="Verdana" panose="020B0604030504040204" pitchFamily="34" charset="0"/>
              </a:defRPr>
            </a:lvl9pPr>
          </a:lstStyle>
          <a:p>
            <a:pPr algn="ctr" eaLnBrk="1" hangingPunct="1">
              <a:defRPr/>
            </a:pPr>
            <a:endParaRPr lang="en-GB" altLang="en-US" b="0"/>
          </a:p>
        </p:txBody>
      </p:sp>
      <p:sp>
        <p:nvSpPr>
          <p:cNvPr id="1027" name="Rectangle 3"/>
          <p:cNvSpPr>
            <a:spLocks noGrp="1" noChangeArrowheads="1"/>
          </p:cNvSpPr>
          <p:nvPr>
            <p:ph type="body" idx="1"/>
          </p:nvPr>
        </p:nvSpPr>
        <p:spPr bwMode="auto">
          <a:xfrm>
            <a:off x="457200" y="1600200"/>
            <a:ext cx="8229600" cy="492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Second level</a:t>
            </a:r>
          </a:p>
          <a:p>
            <a:pPr lvl="1"/>
            <a:r>
              <a:rPr lang="fr-FR" altLang="en-US"/>
              <a:t>Third level</a:t>
            </a:r>
          </a:p>
        </p:txBody>
      </p:sp>
      <p:pic>
        <p:nvPicPr>
          <p:cNvPr id="1028" name="Picture 7" descr="beeldmerkhcchfc"/>
          <p:cNvPicPr>
            <a:picLocks noChangeAspect="1" noChangeArrowheads="1"/>
          </p:cNvPicPr>
          <p:nvPr userDrawn="1"/>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l="485" t="74808" r="6392" b="7750"/>
          <a:stretch>
            <a:fillRect/>
          </a:stretch>
        </p:blipFill>
        <p:spPr bwMode="auto">
          <a:xfrm>
            <a:off x="0" y="-26988"/>
            <a:ext cx="9144000" cy="1341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9" name="Rectangle 2"/>
          <p:cNvSpPr>
            <a:spLocks noGrp="1" noChangeArrowheads="1"/>
          </p:cNvSpPr>
          <p:nvPr>
            <p:ph type="title"/>
          </p:nvPr>
        </p:nvSpPr>
        <p:spPr bwMode="auto">
          <a:xfrm>
            <a:off x="0" y="0"/>
            <a:ext cx="9144000" cy="125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fr-FR" altLang="en-US"/>
              <a:t>Click to edit Master title style</a:t>
            </a:r>
          </a:p>
        </p:txBody>
      </p:sp>
    </p:spTree>
    <p:extLst>
      <p:ext uri="{BB962C8B-B14F-4D97-AF65-F5344CB8AC3E}">
        <p14:creationId xmlns:p14="http://schemas.microsoft.com/office/powerpoint/2010/main" val="3945424423"/>
      </p:ext>
    </p:extLst>
  </p:cSld>
  <p:clrMap bg1="lt1" tx1="dk1" bg2="lt2" tx2="dk2" accent1="accent1" accent2="accent2" accent3="accent3" accent4="accent4" accent5="accent5" accent6="accent6" hlink="hlink" folHlink="folHlink"/>
  <p:sldLayoutIdLst>
    <p:sldLayoutId id="2147483857"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Lst>
  <p:transition>
    <p:fade/>
  </p:transition>
  <p:txStyles>
    <p:title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p:titleStyle>
    <p:bodyStyle>
      <a:lvl1pPr marL="342900" indent="-342900" algn="l" rtl="0" eaLnBrk="0" fontAlgn="base" hangingPunct="0">
        <a:spcBef>
          <a:spcPct val="60000"/>
        </a:spcBef>
        <a:spcAft>
          <a:spcPct val="0"/>
        </a:spcAft>
        <a:buClr>
          <a:srgbClr val="000066"/>
        </a:buClr>
        <a:buFont typeface="Verdana" panose="020B0604030504040204" pitchFamily="34" charset="0"/>
        <a:buChar char="◦"/>
        <a:defRPr sz="2400" kern="1200">
          <a:solidFill>
            <a:srgbClr val="000066"/>
          </a:solidFill>
          <a:latin typeface="+mn-lt"/>
          <a:ea typeface="+mn-ea"/>
          <a:cs typeface="+mn-cs"/>
        </a:defRPr>
      </a:lvl1pPr>
      <a:lvl2pPr marL="800100" indent="-342900" algn="l" rtl="0" eaLnBrk="0" fontAlgn="base" hangingPunct="0">
        <a:spcBef>
          <a:spcPct val="50000"/>
        </a:spcBef>
        <a:spcAft>
          <a:spcPct val="0"/>
        </a:spcAft>
        <a:buSzPct val="60000"/>
        <a:buChar char="•"/>
        <a:defRPr sz="2000" kern="1200">
          <a:solidFill>
            <a:srgbClr val="000066"/>
          </a:solidFill>
          <a:latin typeface="+mn-lt"/>
          <a:ea typeface="+mn-ea"/>
          <a:cs typeface="+mn-cs"/>
        </a:defRPr>
      </a:lvl2pPr>
      <a:lvl3pPr marL="1257300" indent="-342900" algn="l" rtl="0" eaLnBrk="0" fontAlgn="base" hangingPunct="0">
        <a:spcBef>
          <a:spcPct val="20000"/>
        </a:spcBef>
        <a:spcAft>
          <a:spcPct val="0"/>
        </a:spcAft>
        <a:buSzPct val="60000"/>
        <a:buFont typeface="Verdana" panose="020B0604030504040204" pitchFamily="34" charset="0"/>
        <a:buChar char="•"/>
        <a:defRPr sz="2000" kern="1200">
          <a:solidFill>
            <a:srgbClr val="000066"/>
          </a:solidFill>
          <a:latin typeface="+mn-lt"/>
          <a:ea typeface="+mn-ea"/>
          <a:cs typeface="+mn-cs"/>
        </a:defRPr>
      </a:lvl3pPr>
      <a:lvl4pPr marL="1946275" indent="-341313" algn="l" rtl="0" eaLnBrk="0" fontAlgn="base" hangingPunct="0">
        <a:spcBef>
          <a:spcPct val="20000"/>
        </a:spcBef>
        <a:spcAft>
          <a:spcPct val="0"/>
        </a:spcAft>
        <a:buChar char="–"/>
        <a:defRPr kern="1200">
          <a:solidFill>
            <a:schemeClr val="tx1"/>
          </a:solidFill>
          <a:latin typeface="+mn-lt"/>
          <a:ea typeface="+mn-ea"/>
          <a:cs typeface="+mn-cs"/>
        </a:defRPr>
      </a:lvl4pPr>
      <a:lvl5pPr marL="2519363" indent="-350838" algn="l" rtl="0" eaLnBrk="0" fontAlgn="base" hangingPunct="0">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5407" name="Rectangle 15"/>
          <p:cNvSpPr>
            <a:spLocks noChangeArrowheads="1"/>
          </p:cNvSpPr>
          <p:nvPr userDrawn="1"/>
        </p:nvSpPr>
        <p:spPr bwMode="auto">
          <a:xfrm>
            <a:off x="0" y="0"/>
            <a:ext cx="9144000" cy="1341438"/>
          </a:xfrm>
          <a:prstGeom prst="rect">
            <a:avLst/>
          </a:prstGeom>
          <a:solidFill>
            <a:srgbClr val="DDF2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ctr"/>
          <a:lstStyle>
            <a:lvl1pPr>
              <a:defRPr sz="3200">
                <a:solidFill>
                  <a:srgbClr val="000066"/>
                </a:solidFill>
                <a:latin typeface="Verdana" panose="020B0604030504040204" pitchFamily="34" charset="0"/>
              </a:defRPr>
            </a:lvl1pPr>
            <a:lvl2pPr>
              <a:defRPr sz="3200">
                <a:solidFill>
                  <a:srgbClr val="000066"/>
                </a:solidFill>
                <a:latin typeface="Verdana" panose="020B0604030504040204" pitchFamily="34" charset="0"/>
              </a:defRPr>
            </a:lvl2pPr>
            <a:lvl3pPr>
              <a:defRPr sz="3200">
                <a:solidFill>
                  <a:srgbClr val="000066"/>
                </a:solidFill>
                <a:latin typeface="Verdana" panose="020B0604030504040204" pitchFamily="34" charset="0"/>
              </a:defRPr>
            </a:lvl3pPr>
            <a:lvl4pPr>
              <a:defRPr sz="3200">
                <a:solidFill>
                  <a:srgbClr val="000066"/>
                </a:solidFill>
                <a:latin typeface="Verdana" panose="020B0604030504040204" pitchFamily="34" charset="0"/>
              </a:defRPr>
            </a:lvl4pPr>
            <a:lvl5pPr>
              <a:defRPr sz="3200">
                <a:solidFill>
                  <a:srgbClr val="000066"/>
                </a:solidFill>
                <a:latin typeface="Verdana" panose="020B0604030504040204" pitchFamily="34" charset="0"/>
              </a:defRPr>
            </a:lvl5pPr>
            <a:lvl6pPr marL="457200" algn="ctr" fontAlgn="base">
              <a:spcBef>
                <a:spcPct val="0"/>
              </a:spcBef>
              <a:spcAft>
                <a:spcPct val="0"/>
              </a:spcAft>
              <a:defRPr sz="3200">
                <a:solidFill>
                  <a:srgbClr val="000066"/>
                </a:solidFill>
                <a:latin typeface="Verdana" panose="020B0604030504040204" pitchFamily="34" charset="0"/>
              </a:defRPr>
            </a:lvl6pPr>
            <a:lvl7pPr marL="914400" algn="ctr" fontAlgn="base">
              <a:spcBef>
                <a:spcPct val="0"/>
              </a:spcBef>
              <a:spcAft>
                <a:spcPct val="0"/>
              </a:spcAft>
              <a:defRPr sz="3200">
                <a:solidFill>
                  <a:srgbClr val="000066"/>
                </a:solidFill>
                <a:latin typeface="Verdana" panose="020B0604030504040204" pitchFamily="34" charset="0"/>
              </a:defRPr>
            </a:lvl7pPr>
            <a:lvl8pPr marL="1371600" algn="ctr" fontAlgn="base">
              <a:spcBef>
                <a:spcPct val="0"/>
              </a:spcBef>
              <a:spcAft>
                <a:spcPct val="0"/>
              </a:spcAft>
              <a:defRPr sz="3200">
                <a:solidFill>
                  <a:srgbClr val="000066"/>
                </a:solidFill>
                <a:latin typeface="Verdana" panose="020B0604030504040204" pitchFamily="34" charset="0"/>
              </a:defRPr>
            </a:lvl8pPr>
            <a:lvl9pPr marL="1828800" algn="ctr" fontAlgn="base">
              <a:spcBef>
                <a:spcPct val="0"/>
              </a:spcBef>
              <a:spcAft>
                <a:spcPct val="0"/>
              </a:spcAft>
              <a:defRPr sz="3200">
                <a:solidFill>
                  <a:srgbClr val="000066"/>
                </a:solidFill>
                <a:latin typeface="Verdana" panose="020B0604030504040204" pitchFamily="34" charset="0"/>
              </a:defRPr>
            </a:lvl9pPr>
          </a:lstStyle>
          <a:p>
            <a:pPr algn="ctr" eaLnBrk="1" hangingPunct="1">
              <a:defRPr/>
            </a:pPr>
            <a:endParaRPr lang="en-GB" altLang="en-US" b="0"/>
          </a:p>
        </p:txBody>
      </p:sp>
      <p:sp>
        <p:nvSpPr>
          <p:cNvPr id="1027" name="Rectangle 3"/>
          <p:cNvSpPr>
            <a:spLocks noGrp="1" noChangeArrowheads="1"/>
          </p:cNvSpPr>
          <p:nvPr>
            <p:ph type="body" idx="1"/>
          </p:nvPr>
        </p:nvSpPr>
        <p:spPr bwMode="auto">
          <a:xfrm>
            <a:off x="457200" y="1600200"/>
            <a:ext cx="8229600" cy="4924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Second level</a:t>
            </a:r>
          </a:p>
          <a:p>
            <a:pPr lvl="1"/>
            <a:r>
              <a:rPr lang="fr-FR" altLang="en-US"/>
              <a:t>Third level</a:t>
            </a:r>
          </a:p>
        </p:txBody>
      </p:sp>
      <p:pic>
        <p:nvPicPr>
          <p:cNvPr id="1028" name="Picture 7" descr="beeldmerkhcchfc"/>
          <p:cNvPicPr>
            <a:picLocks noChangeAspect="1" noChangeArrowheads="1"/>
          </p:cNvPicPr>
          <p:nvPr userDrawn="1"/>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l="485" t="74808" r="6392" b="7750"/>
          <a:stretch>
            <a:fillRect/>
          </a:stretch>
        </p:blipFill>
        <p:spPr bwMode="auto">
          <a:xfrm>
            <a:off x="0" y="-26988"/>
            <a:ext cx="9144000" cy="1341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9" name="Rectangle 2"/>
          <p:cNvSpPr>
            <a:spLocks noGrp="1" noChangeArrowheads="1"/>
          </p:cNvSpPr>
          <p:nvPr>
            <p:ph type="title"/>
          </p:nvPr>
        </p:nvSpPr>
        <p:spPr bwMode="auto">
          <a:xfrm>
            <a:off x="0" y="0"/>
            <a:ext cx="9144000" cy="12525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fr-FR" altLang="en-US"/>
              <a:t>Click to edit Master title style</a:t>
            </a:r>
          </a:p>
        </p:txBody>
      </p:sp>
    </p:spTree>
    <p:extLst>
      <p:ext uri="{BB962C8B-B14F-4D97-AF65-F5344CB8AC3E}">
        <p14:creationId xmlns:p14="http://schemas.microsoft.com/office/powerpoint/2010/main" val="3156783471"/>
      </p:ext>
    </p:extLst>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 id="2147483881" r:id="rId12"/>
  </p:sldLayoutIdLst>
  <p:transition>
    <p:fade/>
  </p:transition>
  <p:txStyles>
    <p:title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p:titleStyle>
    <p:bodyStyle>
      <a:lvl1pPr marL="342900" indent="-342900" algn="l" rtl="0" eaLnBrk="0" fontAlgn="base" hangingPunct="0">
        <a:spcBef>
          <a:spcPct val="60000"/>
        </a:spcBef>
        <a:spcAft>
          <a:spcPct val="0"/>
        </a:spcAft>
        <a:buClr>
          <a:srgbClr val="000066"/>
        </a:buClr>
        <a:buFont typeface="Verdana" panose="020B0604030504040204" pitchFamily="34" charset="0"/>
        <a:buChar char="◦"/>
        <a:defRPr sz="2400" kern="1200">
          <a:solidFill>
            <a:srgbClr val="000066"/>
          </a:solidFill>
          <a:latin typeface="+mn-lt"/>
          <a:ea typeface="+mn-ea"/>
          <a:cs typeface="+mn-cs"/>
        </a:defRPr>
      </a:lvl1pPr>
      <a:lvl2pPr marL="800100" indent="-342900" algn="l" rtl="0" eaLnBrk="0" fontAlgn="base" hangingPunct="0">
        <a:spcBef>
          <a:spcPct val="50000"/>
        </a:spcBef>
        <a:spcAft>
          <a:spcPct val="0"/>
        </a:spcAft>
        <a:buSzPct val="60000"/>
        <a:buChar char="•"/>
        <a:defRPr sz="2000" kern="1200">
          <a:solidFill>
            <a:srgbClr val="000066"/>
          </a:solidFill>
          <a:latin typeface="+mn-lt"/>
          <a:ea typeface="+mn-ea"/>
          <a:cs typeface="+mn-cs"/>
        </a:defRPr>
      </a:lvl2pPr>
      <a:lvl3pPr marL="1257300" indent="-342900" algn="l" rtl="0" eaLnBrk="0" fontAlgn="base" hangingPunct="0">
        <a:spcBef>
          <a:spcPct val="20000"/>
        </a:spcBef>
        <a:spcAft>
          <a:spcPct val="0"/>
        </a:spcAft>
        <a:buSzPct val="60000"/>
        <a:buFont typeface="Verdana" panose="020B0604030504040204" pitchFamily="34" charset="0"/>
        <a:buChar char="•"/>
        <a:defRPr sz="2000" kern="1200">
          <a:solidFill>
            <a:srgbClr val="000066"/>
          </a:solidFill>
          <a:latin typeface="+mn-lt"/>
          <a:ea typeface="+mn-ea"/>
          <a:cs typeface="+mn-cs"/>
        </a:defRPr>
      </a:lvl3pPr>
      <a:lvl4pPr marL="1946275" indent="-341313" algn="l" rtl="0" eaLnBrk="0" fontAlgn="base" hangingPunct="0">
        <a:spcBef>
          <a:spcPct val="20000"/>
        </a:spcBef>
        <a:spcAft>
          <a:spcPct val="0"/>
        </a:spcAft>
        <a:buChar char="–"/>
        <a:defRPr kern="1200">
          <a:solidFill>
            <a:schemeClr val="tx1"/>
          </a:solidFill>
          <a:latin typeface="+mn-lt"/>
          <a:ea typeface="+mn-ea"/>
          <a:cs typeface="+mn-cs"/>
        </a:defRPr>
      </a:lvl4pPr>
      <a:lvl5pPr marL="2519363" indent="-350838" algn="l" rtl="0" eaLnBrk="0" fontAlgn="base" hangingPunct="0">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5407" name="Rectangle 15"/>
          <p:cNvSpPr>
            <a:spLocks noChangeArrowheads="1"/>
          </p:cNvSpPr>
          <p:nvPr userDrawn="1"/>
        </p:nvSpPr>
        <p:spPr bwMode="auto">
          <a:xfrm>
            <a:off x="0" y="0"/>
            <a:ext cx="9144000" cy="1341438"/>
          </a:xfrm>
          <a:prstGeom prst="rect">
            <a:avLst/>
          </a:prstGeom>
          <a:solidFill>
            <a:srgbClr val="DDF2FF"/>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0" tIns="0" rIns="0" bIns="0" anchor="ctr"/>
          <a:lstStyle>
            <a:lvl1pPr>
              <a:defRPr sz="3200">
                <a:solidFill>
                  <a:srgbClr val="000066"/>
                </a:solidFill>
                <a:latin typeface="Verdana" panose="020B0604030504040204" pitchFamily="34" charset="0"/>
              </a:defRPr>
            </a:lvl1pPr>
            <a:lvl2pPr>
              <a:defRPr sz="3200">
                <a:solidFill>
                  <a:srgbClr val="000066"/>
                </a:solidFill>
                <a:latin typeface="Verdana" panose="020B0604030504040204" pitchFamily="34" charset="0"/>
              </a:defRPr>
            </a:lvl2pPr>
            <a:lvl3pPr>
              <a:defRPr sz="3200">
                <a:solidFill>
                  <a:srgbClr val="000066"/>
                </a:solidFill>
                <a:latin typeface="Verdana" panose="020B0604030504040204" pitchFamily="34" charset="0"/>
              </a:defRPr>
            </a:lvl3pPr>
            <a:lvl4pPr>
              <a:defRPr sz="3200">
                <a:solidFill>
                  <a:srgbClr val="000066"/>
                </a:solidFill>
                <a:latin typeface="Verdana" panose="020B0604030504040204" pitchFamily="34" charset="0"/>
              </a:defRPr>
            </a:lvl4pPr>
            <a:lvl5pPr>
              <a:defRPr sz="3200">
                <a:solidFill>
                  <a:srgbClr val="000066"/>
                </a:solidFill>
                <a:latin typeface="Verdana" panose="020B0604030504040204" pitchFamily="34" charset="0"/>
              </a:defRPr>
            </a:lvl5pPr>
            <a:lvl6pPr marL="457200" algn="ctr" fontAlgn="base">
              <a:spcBef>
                <a:spcPct val="0"/>
              </a:spcBef>
              <a:spcAft>
                <a:spcPct val="0"/>
              </a:spcAft>
              <a:defRPr sz="3200">
                <a:solidFill>
                  <a:srgbClr val="000066"/>
                </a:solidFill>
                <a:latin typeface="Verdana" panose="020B0604030504040204" pitchFamily="34" charset="0"/>
              </a:defRPr>
            </a:lvl6pPr>
            <a:lvl7pPr marL="914400" algn="ctr" fontAlgn="base">
              <a:spcBef>
                <a:spcPct val="0"/>
              </a:spcBef>
              <a:spcAft>
                <a:spcPct val="0"/>
              </a:spcAft>
              <a:defRPr sz="3200">
                <a:solidFill>
                  <a:srgbClr val="000066"/>
                </a:solidFill>
                <a:latin typeface="Verdana" panose="020B0604030504040204" pitchFamily="34" charset="0"/>
              </a:defRPr>
            </a:lvl7pPr>
            <a:lvl8pPr marL="1371600" algn="ctr" fontAlgn="base">
              <a:spcBef>
                <a:spcPct val="0"/>
              </a:spcBef>
              <a:spcAft>
                <a:spcPct val="0"/>
              </a:spcAft>
              <a:defRPr sz="3200">
                <a:solidFill>
                  <a:srgbClr val="000066"/>
                </a:solidFill>
                <a:latin typeface="Verdana" panose="020B0604030504040204" pitchFamily="34" charset="0"/>
              </a:defRPr>
            </a:lvl8pPr>
            <a:lvl9pPr marL="1828800" algn="ctr" fontAlgn="base">
              <a:spcBef>
                <a:spcPct val="0"/>
              </a:spcBef>
              <a:spcAft>
                <a:spcPct val="0"/>
              </a:spcAft>
              <a:defRPr sz="3200">
                <a:solidFill>
                  <a:srgbClr val="000066"/>
                </a:solidFill>
                <a:latin typeface="Verdana" panose="020B0604030504040204" pitchFamily="34" charset="0"/>
              </a:defRPr>
            </a:lvl9pPr>
          </a:lstStyle>
          <a:p>
            <a:pPr algn="ctr" eaLnBrk="1" hangingPunct="1">
              <a:defRPr/>
            </a:pPr>
            <a:endParaRPr lang="en-GB" altLang="en-US" b="0"/>
          </a:p>
        </p:txBody>
      </p:sp>
      <p:sp>
        <p:nvSpPr>
          <p:cNvPr id="1027" name="Rectangle 3"/>
          <p:cNvSpPr>
            <a:spLocks noGrp="1" noChangeArrowheads="1"/>
          </p:cNvSpPr>
          <p:nvPr>
            <p:ph type="body" idx="1"/>
          </p:nvPr>
        </p:nvSpPr>
        <p:spPr bwMode="auto">
          <a:xfrm>
            <a:off x="457200" y="1600200"/>
            <a:ext cx="8229600" cy="4924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Second level</a:t>
            </a:r>
          </a:p>
          <a:p>
            <a:pPr lvl="1"/>
            <a:r>
              <a:rPr lang="fr-FR" altLang="en-US"/>
              <a:t>Third level</a:t>
            </a:r>
          </a:p>
        </p:txBody>
      </p:sp>
      <p:pic>
        <p:nvPicPr>
          <p:cNvPr id="1028" name="Picture 7" descr="beeldmerkhcchfc"/>
          <p:cNvPicPr>
            <a:picLocks noChangeAspect="1" noChangeArrowheads="1"/>
          </p:cNvPicPr>
          <p:nvPr userDrawn="1"/>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l="485" t="74808" r="6392" b="7750"/>
          <a:stretch>
            <a:fillRect/>
          </a:stretch>
        </p:blipFill>
        <p:spPr bwMode="auto">
          <a:xfrm>
            <a:off x="0" y="-26988"/>
            <a:ext cx="9144000" cy="1341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9" name="Rectangle 2"/>
          <p:cNvSpPr>
            <a:spLocks noGrp="1" noChangeArrowheads="1"/>
          </p:cNvSpPr>
          <p:nvPr>
            <p:ph type="title"/>
          </p:nvPr>
        </p:nvSpPr>
        <p:spPr bwMode="auto">
          <a:xfrm>
            <a:off x="0" y="0"/>
            <a:ext cx="9144000" cy="12525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fr-FR" altLang="en-US"/>
              <a:t>Click to edit Master title style</a:t>
            </a:r>
          </a:p>
        </p:txBody>
      </p:sp>
    </p:spTree>
    <p:extLst>
      <p:ext uri="{BB962C8B-B14F-4D97-AF65-F5344CB8AC3E}">
        <p14:creationId xmlns:p14="http://schemas.microsoft.com/office/powerpoint/2010/main" val="3653261374"/>
      </p:ext>
    </p:extLst>
  </p:cSld>
  <p:clrMap bg1="lt1" tx1="dk1" bg2="lt2" tx2="dk2" accent1="accent1" accent2="accent2" accent3="accent3" accent4="accent4" accent5="accent5" accent6="accent6" hlink="hlink" folHlink="folHlink"/>
  <p:sldLayoutIdLst>
    <p:sldLayoutId id="2147483883" r:id="rId1"/>
    <p:sldLayoutId id="2147483884" r:id="rId2"/>
    <p:sldLayoutId id="2147483885" r:id="rId3"/>
    <p:sldLayoutId id="2147483886" r:id="rId4"/>
    <p:sldLayoutId id="2147483887" r:id="rId5"/>
    <p:sldLayoutId id="2147483888" r:id="rId6"/>
    <p:sldLayoutId id="2147483889" r:id="rId7"/>
    <p:sldLayoutId id="2147483890" r:id="rId8"/>
    <p:sldLayoutId id="2147483891" r:id="rId9"/>
    <p:sldLayoutId id="2147483892" r:id="rId10"/>
    <p:sldLayoutId id="2147483893" r:id="rId11"/>
    <p:sldLayoutId id="2147483894" r:id="rId12"/>
  </p:sldLayoutIdLst>
  <p:transition>
    <p:fade/>
  </p:transition>
  <p:txStyles>
    <p:title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p:titleStyle>
    <p:bodyStyle>
      <a:lvl1pPr marL="342900" indent="-342900" algn="l" rtl="0" eaLnBrk="0" fontAlgn="base" hangingPunct="0">
        <a:spcBef>
          <a:spcPct val="60000"/>
        </a:spcBef>
        <a:spcAft>
          <a:spcPct val="0"/>
        </a:spcAft>
        <a:buClr>
          <a:srgbClr val="000066"/>
        </a:buClr>
        <a:buFont typeface="Verdana" panose="020B0604030504040204" pitchFamily="34" charset="0"/>
        <a:buChar char="◦"/>
        <a:defRPr sz="2400" kern="1200">
          <a:solidFill>
            <a:srgbClr val="000066"/>
          </a:solidFill>
          <a:latin typeface="+mn-lt"/>
          <a:ea typeface="+mn-ea"/>
          <a:cs typeface="+mn-cs"/>
        </a:defRPr>
      </a:lvl1pPr>
      <a:lvl2pPr marL="800100" indent="-342900" algn="l" rtl="0" eaLnBrk="0" fontAlgn="base" hangingPunct="0">
        <a:spcBef>
          <a:spcPct val="50000"/>
        </a:spcBef>
        <a:spcAft>
          <a:spcPct val="0"/>
        </a:spcAft>
        <a:buSzPct val="60000"/>
        <a:buChar char="•"/>
        <a:defRPr sz="2000" kern="1200">
          <a:solidFill>
            <a:srgbClr val="000066"/>
          </a:solidFill>
          <a:latin typeface="+mn-lt"/>
          <a:ea typeface="+mn-ea"/>
          <a:cs typeface="+mn-cs"/>
        </a:defRPr>
      </a:lvl2pPr>
      <a:lvl3pPr marL="1257300" indent="-342900" algn="l" rtl="0" eaLnBrk="0" fontAlgn="base" hangingPunct="0">
        <a:spcBef>
          <a:spcPct val="20000"/>
        </a:spcBef>
        <a:spcAft>
          <a:spcPct val="0"/>
        </a:spcAft>
        <a:buSzPct val="60000"/>
        <a:buFont typeface="Verdana" panose="020B0604030504040204" pitchFamily="34" charset="0"/>
        <a:buChar char="•"/>
        <a:defRPr sz="2000" kern="1200">
          <a:solidFill>
            <a:srgbClr val="000066"/>
          </a:solidFill>
          <a:latin typeface="+mn-lt"/>
          <a:ea typeface="+mn-ea"/>
          <a:cs typeface="+mn-cs"/>
        </a:defRPr>
      </a:lvl3pPr>
      <a:lvl4pPr marL="1946275" indent="-341313" algn="l" rtl="0" eaLnBrk="0" fontAlgn="base" hangingPunct="0">
        <a:spcBef>
          <a:spcPct val="20000"/>
        </a:spcBef>
        <a:spcAft>
          <a:spcPct val="0"/>
        </a:spcAft>
        <a:buChar char="–"/>
        <a:defRPr kern="1200">
          <a:solidFill>
            <a:schemeClr val="tx1"/>
          </a:solidFill>
          <a:latin typeface="+mn-lt"/>
          <a:ea typeface="+mn-ea"/>
          <a:cs typeface="+mn-cs"/>
        </a:defRPr>
      </a:lvl4pPr>
      <a:lvl5pPr marL="2519363" indent="-350838" algn="l" rtl="0" eaLnBrk="0" fontAlgn="base" hangingPunct="0">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5568F5CC-A4DD-42E8-AADD-5D0F2BCFB6BC}" type="datetimeFigureOut">
              <a:rPr lang="en-US" b="0" i="1">
                <a:solidFill>
                  <a:prstClr val="black">
                    <a:tint val="75000"/>
                  </a:prstClr>
                </a:solidFill>
                <a:latin typeface="Arial" panose="020B0604020202020204" pitchFamily="34" charset="0"/>
              </a:rPr>
              <a:pPr>
                <a:defRPr/>
              </a:pPr>
              <a:t>4/1/2019</a:t>
            </a:fld>
            <a:endParaRPr lang="en-US" b="0" i="1">
              <a:solidFill>
                <a:prstClr val="black">
                  <a:tint val="75000"/>
                </a:prstClr>
              </a:solidFill>
              <a:latin typeface="Arial" panose="020B0604020202020204" pitchFamily="34"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b="0" i="1">
              <a:solidFill>
                <a:prstClr val="black">
                  <a:tint val="75000"/>
                </a:prstClr>
              </a:solidFill>
              <a:latin typeface="Arial" panose="020B0604020202020204" pitchFamily="34"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DB326C12-52C8-48E4-B603-95206DABE1A4}" type="slidenum">
              <a:rPr lang="en-US" b="0" i="1">
                <a:solidFill>
                  <a:prstClr val="black">
                    <a:tint val="75000"/>
                  </a:prstClr>
                </a:solidFill>
                <a:latin typeface="Arial" panose="020B0604020202020204" pitchFamily="34" charset="0"/>
              </a:rPr>
              <a:pPr>
                <a:defRPr/>
              </a:pPr>
              <a:t>‹#›</a:t>
            </a:fld>
            <a:endParaRPr lang="en-US" b="0" i="1">
              <a:solidFill>
                <a:prstClr val="black">
                  <a:tint val="75000"/>
                </a:prstClr>
              </a:solidFill>
              <a:latin typeface="Arial" panose="020B0604020202020204" pitchFamily="34" charset="0"/>
            </a:endParaRPr>
          </a:p>
        </p:txBody>
      </p:sp>
    </p:spTree>
    <p:extLst>
      <p:ext uri="{BB962C8B-B14F-4D97-AF65-F5344CB8AC3E}">
        <p14:creationId xmlns:p14="http://schemas.microsoft.com/office/powerpoint/2010/main" val="3042844108"/>
      </p:ext>
    </p:extLst>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5407" name="Rectangle 15"/>
          <p:cNvSpPr>
            <a:spLocks noChangeArrowheads="1"/>
          </p:cNvSpPr>
          <p:nvPr userDrawn="1"/>
        </p:nvSpPr>
        <p:spPr bwMode="auto">
          <a:xfrm>
            <a:off x="0" y="0"/>
            <a:ext cx="9144000" cy="1341438"/>
          </a:xfrm>
          <a:prstGeom prst="rect">
            <a:avLst/>
          </a:prstGeom>
          <a:solidFill>
            <a:srgbClr val="DDF2FF"/>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nchor="ctr"/>
          <a:lstStyle>
            <a:lvl1pPr>
              <a:defRPr sz="3200">
                <a:solidFill>
                  <a:srgbClr val="000066"/>
                </a:solidFill>
                <a:latin typeface="Verdana" panose="020B0604030504040204" pitchFamily="34" charset="0"/>
              </a:defRPr>
            </a:lvl1pPr>
            <a:lvl2pPr>
              <a:defRPr sz="3200">
                <a:solidFill>
                  <a:srgbClr val="000066"/>
                </a:solidFill>
                <a:latin typeface="Verdana" panose="020B0604030504040204" pitchFamily="34" charset="0"/>
              </a:defRPr>
            </a:lvl2pPr>
            <a:lvl3pPr>
              <a:defRPr sz="3200">
                <a:solidFill>
                  <a:srgbClr val="000066"/>
                </a:solidFill>
                <a:latin typeface="Verdana" panose="020B0604030504040204" pitchFamily="34" charset="0"/>
              </a:defRPr>
            </a:lvl3pPr>
            <a:lvl4pPr>
              <a:defRPr sz="3200">
                <a:solidFill>
                  <a:srgbClr val="000066"/>
                </a:solidFill>
                <a:latin typeface="Verdana" panose="020B0604030504040204" pitchFamily="34" charset="0"/>
              </a:defRPr>
            </a:lvl4pPr>
            <a:lvl5pPr>
              <a:defRPr sz="3200">
                <a:solidFill>
                  <a:srgbClr val="000066"/>
                </a:solidFill>
                <a:latin typeface="Verdana" panose="020B0604030504040204" pitchFamily="34" charset="0"/>
              </a:defRPr>
            </a:lvl5pPr>
            <a:lvl6pPr marL="457200" algn="ctr" fontAlgn="base">
              <a:spcBef>
                <a:spcPct val="0"/>
              </a:spcBef>
              <a:spcAft>
                <a:spcPct val="0"/>
              </a:spcAft>
              <a:defRPr sz="3200">
                <a:solidFill>
                  <a:srgbClr val="000066"/>
                </a:solidFill>
                <a:latin typeface="Verdana" panose="020B0604030504040204" pitchFamily="34" charset="0"/>
              </a:defRPr>
            </a:lvl6pPr>
            <a:lvl7pPr marL="914400" algn="ctr" fontAlgn="base">
              <a:spcBef>
                <a:spcPct val="0"/>
              </a:spcBef>
              <a:spcAft>
                <a:spcPct val="0"/>
              </a:spcAft>
              <a:defRPr sz="3200">
                <a:solidFill>
                  <a:srgbClr val="000066"/>
                </a:solidFill>
                <a:latin typeface="Verdana" panose="020B0604030504040204" pitchFamily="34" charset="0"/>
              </a:defRPr>
            </a:lvl7pPr>
            <a:lvl8pPr marL="1371600" algn="ctr" fontAlgn="base">
              <a:spcBef>
                <a:spcPct val="0"/>
              </a:spcBef>
              <a:spcAft>
                <a:spcPct val="0"/>
              </a:spcAft>
              <a:defRPr sz="3200">
                <a:solidFill>
                  <a:srgbClr val="000066"/>
                </a:solidFill>
                <a:latin typeface="Verdana" panose="020B0604030504040204" pitchFamily="34" charset="0"/>
              </a:defRPr>
            </a:lvl8pPr>
            <a:lvl9pPr marL="1828800" algn="ctr" fontAlgn="base">
              <a:spcBef>
                <a:spcPct val="0"/>
              </a:spcBef>
              <a:spcAft>
                <a:spcPct val="0"/>
              </a:spcAft>
              <a:defRPr sz="3200">
                <a:solidFill>
                  <a:srgbClr val="000066"/>
                </a:solidFill>
                <a:latin typeface="Verdana" panose="020B0604030504040204" pitchFamily="34" charset="0"/>
              </a:defRPr>
            </a:lvl9pPr>
          </a:lstStyle>
          <a:p>
            <a:pPr algn="ctr" eaLnBrk="1" hangingPunct="1">
              <a:defRPr/>
            </a:pPr>
            <a:endParaRPr lang="en-GB" altLang="en-US" b="0"/>
          </a:p>
        </p:txBody>
      </p:sp>
      <p:sp>
        <p:nvSpPr>
          <p:cNvPr id="1027" name="Rectangle 3"/>
          <p:cNvSpPr>
            <a:spLocks noGrp="1" noChangeArrowheads="1"/>
          </p:cNvSpPr>
          <p:nvPr>
            <p:ph type="body" idx="1"/>
          </p:nvPr>
        </p:nvSpPr>
        <p:spPr bwMode="auto">
          <a:xfrm>
            <a:off x="457200" y="1600200"/>
            <a:ext cx="8229600" cy="49244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en-US"/>
              <a:t>Second level</a:t>
            </a:r>
          </a:p>
          <a:p>
            <a:pPr lvl="1"/>
            <a:r>
              <a:rPr lang="fr-FR" altLang="en-US"/>
              <a:t>Third level</a:t>
            </a:r>
          </a:p>
        </p:txBody>
      </p:sp>
      <p:pic>
        <p:nvPicPr>
          <p:cNvPr id="1028" name="Picture 7" descr="beeldmerkhcchfc"/>
          <p:cNvPicPr>
            <a:picLocks noChangeAspect="1" noChangeArrowheads="1"/>
          </p:cNvPicPr>
          <p:nvPr userDrawn="1"/>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l="485" t="74808" r="6392" b="7750"/>
          <a:stretch>
            <a:fillRect/>
          </a:stretch>
        </p:blipFill>
        <p:spPr bwMode="auto">
          <a:xfrm>
            <a:off x="0" y="-26988"/>
            <a:ext cx="9144000" cy="13414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9" name="Rectangle 2"/>
          <p:cNvSpPr>
            <a:spLocks noGrp="1" noChangeArrowheads="1"/>
          </p:cNvSpPr>
          <p:nvPr>
            <p:ph type="title"/>
          </p:nvPr>
        </p:nvSpPr>
        <p:spPr bwMode="auto">
          <a:xfrm>
            <a:off x="0" y="0"/>
            <a:ext cx="9144000" cy="12525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fr-FR" altLang="en-US"/>
              <a:t>Click to edit Master title style</a:t>
            </a:r>
          </a:p>
        </p:txBody>
      </p:sp>
    </p:spTree>
    <p:extLst>
      <p:ext uri="{BB962C8B-B14F-4D97-AF65-F5344CB8AC3E}">
        <p14:creationId xmlns:p14="http://schemas.microsoft.com/office/powerpoint/2010/main" val="51051163"/>
      </p:ext>
    </p:extLst>
  </p:cSld>
  <p:clrMap bg1="lt1" tx1="dk1" bg2="lt2" tx2="dk2" accent1="accent1" accent2="accent2" accent3="accent3" accent4="accent4" accent5="accent5" accent6="accent6" hlink="hlink" folHlink="folHlink"/>
  <p:sldLayoutIdLst>
    <p:sldLayoutId id="2147483908" r:id="rId1"/>
    <p:sldLayoutId id="2147483909" r:id="rId2"/>
    <p:sldLayoutId id="2147483910" r:id="rId3"/>
    <p:sldLayoutId id="2147483911" r:id="rId4"/>
    <p:sldLayoutId id="2147483912" r:id="rId5"/>
    <p:sldLayoutId id="2147483913" r:id="rId6"/>
    <p:sldLayoutId id="2147483914" r:id="rId7"/>
    <p:sldLayoutId id="2147483915" r:id="rId8"/>
    <p:sldLayoutId id="2147483916" r:id="rId9"/>
    <p:sldLayoutId id="2147483917" r:id="rId10"/>
    <p:sldLayoutId id="2147483918" r:id="rId11"/>
    <p:sldLayoutId id="2147483919" r:id="rId12"/>
  </p:sldLayoutIdLst>
  <p:transition>
    <p:fade/>
  </p:transition>
  <p:txStyles>
    <p:title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p:titleStyle>
    <p:bodyStyle>
      <a:lvl1pPr marL="342900" indent="-342900" algn="l" rtl="0" eaLnBrk="0" fontAlgn="base" hangingPunct="0">
        <a:spcBef>
          <a:spcPct val="60000"/>
        </a:spcBef>
        <a:spcAft>
          <a:spcPct val="0"/>
        </a:spcAft>
        <a:buClr>
          <a:srgbClr val="000066"/>
        </a:buClr>
        <a:buFont typeface="Verdana" panose="020B0604030504040204" pitchFamily="34" charset="0"/>
        <a:buChar char="◦"/>
        <a:defRPr sz="2400" kern="1200">
          <a:solidFill>
            <a:srgbClr val="000066"/>
          </a:solidFill>
          <a:latin typeface="+mn-lt"/>
          <a:ea typeface="+mn-ea"/>
          <a:cs typeface="+mn-cs"/>
        </a:defRPr>
      </a:lvl1pPr>
      <a:lvl2pPr marL="800100" indent="-342900" algn="l" rtl="0" eaLnBrk="0" fontAlgn="base" hangingPunct="0">
        <a:spcBef>
          <a:spcPct val="50000"/>
        </a:spcBef>
        <a:spcAft>
          <a:spcPct val="0"/>
        </a:spcAft>
        <a:buSzPct val="60000"/>
        <a:buChar char="•"/>
        <a:defRPr sz="2000" kern="1200">
          <a:solidFill>
            <a:srgbClr val="000066"/>
          </a:solidFill>
          <a:latin typeface="+mn-lt"/>
          <a:ea typeface="+mn-ea"/>
          <a:cs typeface="+mn-cs"/>
        </a:defRPr>
      </a:lvl2pPr>
      <a:lvl3pPr marL="1257300" indent="-342900" algn="l" rtl="0" eaLnBrk="0" fontAlgn="base" hangingPunct="0">
        <a:spcBef>
          <a:spcPct val="20000"/>
        </a:spcBef>
        <a:spcAft>
          <a:spcPct val="0"/>
        </a:spcAft>
        <a:buSzPct val="60000"/>
        <a:buFont typeface="Verdana" panose="020B0604030504040204" pitchFamily="34" charset="0"/>
        <a:buChar char="•"/>
        <a:defRPr sz="2000" kern="1200">
          <a:solidFill>
            <a:srgbClr val="000066"/>
          </a:solidFill>
          <a:latin typeface="+mn-lt"/>
          <a:ea typeface="+mn-ea"/>
          <a:cs typeface="+mn-cs"/>
        </a:defRPr>
      </a:lvl3pPr>
      <a:lvl4pPr marL="1946275" indent="-341313" algn="l" rtl="0" eaLnBrk="0" fontAlgn="base" hangingPunct="0">
        <a:spcBef>
          <a:spcPct val="20000"/>
        </a:spcBef>
        <a:spcAft>
          <a:spcPct val="0"/>
        </a:spcAft>
        <a:buChar char="–"/>
        <a:defRPr kern="1200">
          <a:solidFill>
            <a:schemeClr val="tx1"/>
          </a:solidFill>
          <a:latin typeface="+mn-lt"/>
          <a:ea typeface="+mn-ea"/>
          <a:cs typeface="+mn-cs"/>
        </a:defRPr>
      </a:lvl4pPr>
      <a:lvl5pPr marL="2519363" indent="-350838" algn="l" rtl="0" eaLnBrk="0" fontAlgn="base" hangingPunct="0">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0.png"/><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7" name="Rectangle 4"/>
          <p:cNvSpPr>
            <a:spLocks noChangeArrowheads="1"/>
          </p:cNvSpPr>
          <p:nvPr/>
        </p:nvSpPr>
        <p:spPr bwMode="auto">
          <a:xfrm>
            <a:off x="3926" y="5616678"/>
            <a:ext cx="9144000" cy="731838"/>
          </a:xfrm>
          <a:prstGeom prst="rect">
            <a:avLst/>
          </a:prstGeom>
          <a:solidFill>
            <a:srgbClr val="0069B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spcBef>
                <a:spcPct val="0"/>
              </a:spcBef>
              <a:buClrTx/>
              <a:buFontTx/>
              <a:buNone/>
            </a:pPr>
            <a:r>
              <a:rPr lang="en-AU" altLang="en-US" dirty="0">
                <a:solidFill>
                  <a:schemeClr val="bg1"/>
                </a:solidFill>
                <a:latin typeface="Calibri" panose="020F0502020204030204" pitchFamily="34" charset="0"/>
                <a:cs typeface="Calibri" panose="020F0502020204030204" pitchFamily="34" charset="0"/>
              </a:rPr>
              <a:t>Philippe Lortie </a:t>
            </a:r>
          </a:p>
          <a:p>
            <a:pPr algn="ctr" eaLnBrk="1" hangingPunct="1">
              <a:spcBef>
                <a:spcPct val="0"/>
              </a:spcBef>
              <a:buClrTx/>
              <a:buFontTx/>
              <a:buNone/>
            </a:pPr>
            <a:r>
              <a:rPr lang="en-AU" altLang="en-US" b="0" dirty="0">
                <a:solidFill>
                  <a:schemeClr val="bg1"/>
                </a:solidFill>
                <a:latin typeface="Calibri" panose="020F0502020204030204" pitchFamily="34" charset="0"/>
                <a:cs typeface="Calibri" panose="020F0502020204030204" pitchFamily="34" charset="0"/>
              </a:rPr>
              <a:t>First Secretary, HCCH</a:t>
            </a:r>
            <a:endParaRPr lang="en-AU" altLang="en-US" sz="3600" dirty="0">
              <a:solidFill>
                <a:schemeClr val="bg1"/>
              </a:solidFill>
              <a:latin typeface="Calibri" panose="020F0502020204030204" pitchFamily="34" charset="0"/>
              <a:cs typeface="Calibri" panose="020F0502020204030204" pitchFamily="34" charset="0"/>
            </a:endParaRPr>
          </a:p>
        </p:txBody>
      </p:sp>
      <p:sp>
        <p:nvSpPr>
          <p:cNvPr id="16389" name="Rectangle 2"/>
          <p:cNvSpPr>
            <a:spLocks noChangeArrowheads="1"/>
          </p:cNvSpPr>
          <p:nvPr/>
        </p:nvSpPr>
        <p:spPr bwMode="auto">
          <a:xfrm>
            <a:off x="3926" y="4176679"/>
            <a:ext cx="9144000" cy="1367321"/>
          </a:xfrm>
          <a:prstGeom prst="rect">
            <a:avLst/>
          </a:prstGeom>
          <a:solidFill>
            <a:srgbClr val="A2B93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a:spcBef>
                <a:spcPts val="600"/>
              </a:spcBef>
            </a:pPr>
            <a:r>
              <a:rPr lang="en-GB" altLang="en-US" i="1" dirty="0">
                <a:solidFill>
                  <a:schemeClr val="bg1"/>
                </a:solidFill>
                <a:latin typeface="Calibri" panose="020F0502020204030204" pitchFamily="34" charset="0"/>
                <a:cs typeface="Calibri" panose="020F0502020204030204" pitchFamily="34" charset="0"/>
              </a:rPr>
              <a:t>African Regional Conference</a:t>
            </a:r>
            <a:r>
              <a:rPr lang="en-GB" altLang="en-US" b="0" i="1" dirty="0">
                <a:solidFill>
                  <a:schemeClr val="bg1"/>
                </a:solidFill>
                <a:latin typeface="Calibri" panose="020F0502020204030204" pitchFamily="34" charset="0"/>
                <a:cs typeface="Calibri" panose="020F0502020204030204" pitchFamily="34" charset="0"/>
              </a:rPr>
              <a:t> </a:t>
            </a:r>
            <a:r>
              <a:rPr lang="en-GB" altLang="en-US" i="1" dirty="0">
                <a:solidFill>
                  <a:schemeClr val="bg1"/>
                </a:solidFill>
                <a:latin typeface="Calibri" panose="020F0502020204030204" pitchFamily="34" charset="0"/>
                <a:cs typeface="Calibri" panose="020F0502020204030204" pitchFamily="34" charset="0"/>
              </a:rPr>
              <a:t>on the HCCH Children’s Conventions</a:t>
            </a:r>
          </a:p>
          <a:p>
            <a:pPr algn="ctr">
              <a:spcBef>
                <a:spcPts val="600"/>
              </a:spcBef>
            </a:pPr>
            <a:r>
              <a:rPr lang="en-GB" altLang="en-US" b="0" i="1" dirty="0">
                <a:solidFill>
                  <a:schemeClr val="bg1"/>
                </a:solidFill>
                <a:latin typeface="Calibri" panose="020F0502020204030204" pitchFamily="34" charset="0"/>
                <a:cs typeface="Calibri" panose="020F0502020204030204" pitchFamily="34" charset="0"/>
              </a:rPr>
              <a:t>University of Western Cape (UWC)</a:t>
            </a:r>
          </a:p>
          <a:p>
            <a:pPr algn="ctr">
              <a:spcBef>
                <a:spcPts val="600"/>
              </a:spcBef>
            </a:pPr>
            <a:r>
              <a:rPr lang="en-GB" altLang="en-US" b="0" i="1" dirty="0">
                <a:solidFill>
                  <a:schemeClr val="bg1"/>
                </a:solidFill>
                <a:latin typeface="Calibri" panose="020F0502020204030204" pitchFamily="34" charset="0"/>
                <a:cs typeface="Calibri" panose="020F0502020204030204" pitchFamily="34" charset="0"/>
              </a:rPr>
              <a:t>2-3 April 2019</a:t>
            </a:r>
          </a:p>
        </p:txBody>
      </p:sp>
      <p:sp>
        <p:nvSpPr>
          <p:cNvPr id="9" name="Rectangle 4"/>
          <p:cNvSpPr>
            <a:spLocks noChangeArrowheads="1"/>
          </p:cNvSpPr>
          <p:nvPr/>
        </p:nvSpPr>
        <p:spPr bwMode="auto">
          <a:xfrm>
            <a:off x="3926" y="1878973"/>
            <a:ext cx="9144000" cy="2225028"/>
          </a:xfrm>
          <a:prstGeom prst="rect">
            <a:avLst/>
          </a:prstGeom>
          <a:solidFill>
            <a:srgbClr val="03295A"/>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spcBef>
                <a:spcPct val="0"/>
              </a:spcBef>
              <a:buClrTx/>
              <a:buFontTx/>
              <a:buNone/>
            </a:pPr>
            <a:r>
              <a:rPr lang="en-AU" altLang="en-US" sz="3200">
                <a:solidFill>
                  <a:schemeClr val="bg1"/>
                </a:solidFill>
                <a:latin typeface="Calibri" panose="020F0502020204030204" pitchFamily="34" charset="0"/>
                <a:cs typeface="Calibri" panose="020F0502020204030204" pitchFamily="34" charset="0"/>
              </a:rPr>
              <a:t>The </a:t>
            </a:r>
            <a:r>
              <a:rPr lang="en-AU" altLang="en-US" sz="3200" dirty="0">
                <a:solidFill>
                  <a:schemeClr val="bg1"/>
                </a:solidFill>
                <a:latin typeface="Calibri" panose="020F0502020204030204" pitchFamily="34" charset="0"/>
                <a:cs typeface="Calibri" panose="020F0502020204030204" pitchFamily="34" charset="0"/>
              </a:rPr>
              <a:t>Hague Conference on Private </a:t>
            </a:r>
            <a:r>
              <a:rPr lang="en-AU" altLang="en-US" sz="3200">
                <a:solidFill>
                  <a:schemeClr val="bg1"/>
                </a:solidFill>
                <a:latin typeface="Calibri" panose="020F0502020204030204" pitchFamily="34" charset="0"/>
                <a:cs typeface="Calibri" panose="020F0502020204030204" pitchFamily="34" charset="0"/>
              </a:rPr>
              <a:t>International Law: </a:t>
            </a:r>
            <a:r>
              <a:rPr lang="en-AU" altLang="en-US" sz="3200" dirty="0">
                <a:solidFill>
                  <a:schemeClr val="bg1"/>
                </a:solidFill>
                <a:latin typeface="Calibri" panose="020F0502020204030204" pitchFamily="34" charset="0"/>
                <a:cs typeface="Calibri" panose="020F0502020204030204" pitchFamily="34" charset="0"/>
              </a:rPr>
              <a:t>An Introduction  </a:t>
            </a:r>
            <a:endParaRPr lang="en-AU" altLang="en-US" sz="1800" dirty="0">
              <a:solidFill>
                <a:schemeClr val="bg1"/>
              </a:solidFill>
              <a:latin typeface="Calibri" panose="020F0502020204030204" pitchFamily="34" charset="0"/>
              <a:cs typeface="Calibri" panose="020F0502020204030204" pitchFamily="34" charset="0"/>
            </a:endParaRPr>
          </a:p>
        </p:txBody>
      </p:sp>
      <p:sp>
        <p:nvSpPr>
          <p:cNvPr id="3" name="Rectangle 4"/>
          <p:cNvSpPr>
            <a:spLocks noChangeArrowheads="1"/>
          </p:cNvSpPr>
          <p:nvPr/>
        </p:nvSpPr>
        <p:spPr bwMode="auto">
          <a:xfrm>
            <a:off x="2592000" y="28875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4" name="Rectangle 6"/>
          <p:cNvSpPr>
            <a:spLocks noChangeArrowheads="1"/>
          </p:cNvSpPr>
          <p:nvPr/>
        </p:nvSpPr>
        <p:spPr bwMode="auto">
          <a:xfrm>
            <a:off x="3771100" y="1230069"/>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4">
            <a:extLst>
              <a:ext uri="{FF2B5EF4-FFF2-40B4-BE49-F238E27FC236}">
                <a16:creationId xmlns:a16="http://schemas.microsoft.com/office/drawing/2014/main" id="{AC38D434-93C4-4A91-A1C2-78B0D82A573C}"/>
              </a:ext>
            </a:extLst>
          </p:cNvPr>
          <p:cNvSpPr>
            <a:spLocks noChangeArrowheads="1"/>
          </p:cNvSpPr>
          <p:nvPr/>
        </p:nvSpPr>
        <p:spPr bwMode="auto">
          <a:xfrm>
            <a:off x="3926" y="1158346"/>
            <a:ext cx="900000" cy="731838"/>
          </a:xfrm>
          <a:prstGeom prst="rect">
            <a:avLst/>
          </a:prstGeom>
          <a:no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spcBef>
                <a:spcPct val="0"/>
              </a:spcBef>
              <a:buClrTx/>
              <a:buFontTx/>
              <a:buNone/>
            </a:pPr>
            <a:endParaRPr lang="en-AU" altLang="en-US" sz="2800" dirty="0">
              <a:solidFill>
                <a:srgbClr val="00B0F0"/>
              </a:solidFill>
            </a:endParaRPr>
          </a:p>
        </p:txBody>
      </p:sp>
      <p:pic>
        <p:nvPicPr>
          <p:cNvPr id="14" name="Picture 1">
            <a:extLst>
              <a:ext uri="{FF2B5EF4-FFF2-40B4-BE49-F238E27FC236}">
                <a16:creationId xmlns:a16="http://schemas.microsoft.com/office/drawing/2014/main" id="{634DF40D-8AA2-4884-A9E5-ACD11F32A46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22125" y="386443"/>
            <a:ext cx="2444979" cy="16973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10" name="Rectangle 9"/>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11" name="Rectangle 10"/>
          <p:cNvSpPr/>
          <p:nvPr/>
        </p:nvSpPr>
        <p:spPr bwMode="auto">
          <a:xfrm>
            <a:off x="0" y="1160700"/>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12" name="Rectangle 3"/>
          <p:cNvSpPr txBox="1">
            <a:spLocks noChangeArrowheads="1"/>
          </p:cNvSpPr>
          <p:nvPr/>
        </p:nvSpPr>
        <p:spPr bwMode="auto">
          <a:xfrm>
            <a:off x="-5378" y="0"/>
            <a:ext cx="9149378" cy="950115"/>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altLang="en-US" sz="3600" b="1" i="0" u="none" strike="noStrike" kern="1200" cap="none" spc="0" normalizeH="0" baseline="0" noProof="0" dirty="0">
                <a:ln>
                  <a:noFill/>
                </a:ln>
                <a:solidFill>
                  <a:srgbClr val="03295A"/>
                </a:solidFill>
                <a:effectLst/>
                <a:uLnTx/>
                <a:uFillTx/>
                <a:latin typeface="Calibri"/>
                <a:ea typeface="+mj-ea"/>
                <a:cs typeface="Calibri"/>
              </a:rPr>
              <a:t>Three Pillars</a:t>
            </a:r>
          </a:p>
        </p:txBody>
      </p:sp>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sp>
        <p:nvSpPr>
          <p:cNvPr id="19" name="Rounded Rectangle 18"/>
          <p:cNvSpPr/>
          <p:nvPr/>
        </p:nvSpPr>
        <p:spPr bwMode="auto">
          <a:xfrm>
            <a:off x="126473" y="1974927"/>
            <a:ext cx="2880000" cy="947080"/>
          </a:xfrm>
          <a:prstGeom prst="roundRect">
            <a:avLst/>
          </a:prstGeom>
          <a:solidFill>
            <a:srgbClr val="0094D2"/>
          </a:solidFill>
          <a:ln w="76200">
            <a:solidFill>
              <a:srgbClr val="0094D2"/>
            </a:solid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Calibri"/>
              <a:ea typeface="+mn-ea"/>
              <a:cs typeface="Calibri"/>
            </a:endParaRPr>
          </a:p>
        </p:txBody>
      </p:sp>
      <p:sp>
        <p:nvSpPr>
          <p:cNvPr id="20" name="Rectangle 19"/>
          <p:cNvSpPr/>
          <p:nvPr/>
        </p:nvSpPr>
        <p:spPr>
          <a:xfrm>
            <a:off x="96023" y="3199097"/>
            <a:ext cx="3344827" cy="1954381"/>
          </a:xfrm>
          <a:prstGeom prst="rect">
            <a:avLst/>
          </a:prstGeom>
        </p:spPr>
        <p:txBody>
          <a:bodyPr wrap="square">
            <a:spAutoFit/>
          </a:bodyPr>
          <a:lstStyle/>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1980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Child Abduction</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 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1993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Adoption </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1996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Child Protection </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2000 Protection of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Adults </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2007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Maintenance </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Convention </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2007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Maintenance</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 Protocol</a:t>
            </a:r>
          </a:p>
        </p:txBody>
      </p:sp>
      <p:sp>
        <p:nvSpPr>
          <p:cNvPr id="32" name="Rectangle 31"/>
          <p:cNvSpPr/>
          <p:nvPr/>
        </p:nvSpPr>
        <p:spPr>
          <a:xfrm>
            <a:off x="177167" y="1986802"/>
            <a:ext cx="2715341" cy="923330"/>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800" b="1" i="0" u="none" strike="noStrike" kern="1200" cap="none" spc="0" normalizeH="0" baseline="0" noProof="0" dirty="0">
                <a:ln>
                  <a:noFill/>
                </a:ln>
                <a:solidFill>
                  <a:srgbClr val="FFFFFF"/>
                </a:solidFill>
                <a:effectLst/>
                <a:uLnTx/>
                <a:uFillTx/>
                <a:latin typeface="Calibri"/>
                <a:ea typeface="+mn-ea"/>
                <a:cs typeface="Calibri"/>
              </a:rPr>
              <a:t>International protection of children, matrimonial and familial relations</a:t>
            </a:r>
          </a:p>
        </p:txBody>
      </p:sp>
      <p:sp>
        <p:nvSpPr>
          <p:cNvPr id="33" name="Rounded Rectangle 32"/>
          <p:cNvSpPr/>
          <p:nvPr/>
        </p:nvSpPr>
        <p:spPr bwMode="auto">
          <a:xfrm>
            <a:off x="6161554" y="1993240"/>
            <a:ext cx="2880000" cy="946800"/>
          </a:xfrm>
          <a:prstGeom prst="roundRect">
            <a:avLst/>
          </a:prstGeom>
          <a:solidFill>
            <a:srgbClr val="A2B93B"/>
          </a:solidFill>
          <a:ln w="76200">
            <a:solidFill>
              <a:srgbClr val="A2B93B"/>
            </a:solid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Calibri"/>
              <a:ea typeface="+mn-ea"/>
              <a:cs typeface="Calibri"/>
            </a:endParaRPr>
          </a:p>
        </p:txBody>
      </p:sp>
      <p:sp>
        <p:nvSpPr>
          <p:cNvPr id="34" name="Rectangle 33"/>
          <p:cNvSpPr>
            <a:spLocks noChangeArrowheads="1"/>
          </p:cNvSpPr>
          <p:nvPr/>
        </p:nvSpPr>
        <p:spPr bwMode="auto">
          <a:xfrm>
            <a:off x="6352962" y="3234080"/>
            <a:ext cx="2688592" cy="984885"/>
          </a:xfrm>
          <a:prstGeom prst="rect">
            <a:avLst/>
          </a:prstGeom>
          <a:noFill/>
          <a:ln w="76200">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000" b="1">
                <a:solidFill>
                  <a:schemeClr val="tx1"/>
                </a:solidFill>
                <a:latin typeface="Verdana" panose="020B0604030504040204" pitchFamily="34" charset="0"/>
              </a:defRPr>
            </a:lvl1pPr>
            <a:lvl2pPr>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1985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Trusts</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 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2006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Securities</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 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2015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Choice of Law </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Principles</a:t>
            </a:r>
          </a:p>
        </p:txBody>
      </p:sp>
      <p:sp>
        <p:nvSpPr>
          <p:cNvPr id="35" name="Rectangle 34"/>
          <p:cNvSpPr/>
          <p:nvPr/>
        </p:nvSpPr>
        <p:spPr>
          <a:xfrm>
            <a:off x="6596431" y="1980360"/>
            <a:ext cx="2152149" cy="923330"/>
          </a:xfrm>
          <a:prstGeom prst="rect">
            <a:avLst/>
          </a:prstGeom>
          <a:ln w="76200">
            <a:noFill/>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800" b="1" i="0" u="none" strike="noStrike" kern="1200" cap="none" spc="0" normalizeH="0" baseline="0" noProof="0" dirty="0">
                <a:ln>
                  <a:noFill/>
                </a:ln>
                <a:solidFill>
                  <a:srgbClr val="FFFFFF"/>
                </a:solidFill>
                <a:effectLst/>
                <a:uLnTx/>
                <a:uFillTx/>
                <a:latin typeface="Calibri"/>
                <a:ea typeface="+mn-ea"/>
                <a:cs typeface="Calibri"/>
              </a:rPr>
              <a:t>International commercial and financial law</a:t>
            </a:r>
          </a:p>
        </p:txBody>
      </p:sp>
      <p:sp>
        <p:nvSpPr>
          <p:cNvPr id="36" name="Rounded Rectangle 35"/>
          <p:cNvSpPr/>
          <p:nvPr/>
        </p:nvSpPr>
        <p:spPr bwMode="auto">
          <a:xfrm>
            <a:off x="3131800" y="1986802"/>
            <a:ext cx="2880000" cy="946800"/>
          </a:xfrm>
          <a:prstGeom prst="roundRect">
            <a:avLst/>
          </a:prstGeom>
          <a:solidFill>
            <a:srgbClr val="03295A"/>
          </a:solidFill>
          <a:ln w="76200">
            <a:solidFill>
              <a:srgbClr val="03295A"/>
            </a:solid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Calibri"/>
              <a:ea typeface="+mn-ea"/>
              <a:cs typeface="Calibri"/>
            </a:endParaRPr>
          </a:p>
        </p:txBody>
      </p:sp>
      <p:sp>
        <p:nvSpPr>
          <p:cNvPr id="37" name="Rectangle 36"/>
          <p:cNvSpPr/>
          <p:nvPr/>
        </p:nvSpPr>
        <p:spPr>
          <a:xfrm>
            <a:off x="3309726" y="3199097"/>
            <a:ext cx="3140304" cy="2277547"/>
          </a:xfrm>
          <a:prstGeom prst="rect">
            <a:avLst/>
          </a:prstGeom>
        </p:spPr>
        <p:txBody>
          <a:bodyPr wrap="square">
            <a:spAutoFit/>
          </a:bodyPr>
          <a:lstStyle/>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1961 Form of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Wills</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 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1961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Apostille</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 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1965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Service</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 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1970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Evidence</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 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1980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Access to Justice</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 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2005 </a:t>
            </a:r>
            <a:r>
              <a:rPr kumimoji="0" lang="en-GB" altLang="en-US" sz="1600" b="1" i="1" u="none" strike="noStrike" kern="1200" cap="none" spc="0" normalizeH="0" baseline="0" noProof="0" dirty="0">
                <a:ln>
                  <a:noFill/>
                </a:ln>
                <a:solidFill>
                  <a:srgbClr val="03295A"/>
                </a:solidFill>
                <a:effectLst/>
                <a:uLnTx/>
                <a:uFillTx/>
                <a:latin typeface="Calibri"/>
                <a:ea typeface="+mn-ea"/>
                <a:cs typeface="Calibri"/>
              </a:rPr>
              <a:t>Choice of Court</a:t>
            </a:r>
            <a:r>
              <a:rPr kumimoji="0" lang="en-GB" altLang="en-US" sz="1600" b="0" i="1" u="none" strike="noStrike" kern="1200" cap="none" spc="0" normalizeH="0" baseline="0" noProof="0" dirty="0">
                <a:ln>
                  <a:noFill/>
                </a:ln>
                <a:solidFill>
                  <a:srgbClr val="03295A"/>
                </a:solidFill>
                <a:effectLst/>
                <a:uLnTx/>
                <a:uFillTx/>
                <a:latin typeface="Calibri"/>
                <a:ea typeface="+mn-ea"/>
                <a:cs typeface="Calibri"/>
              </a:rPr>
              <a:t> Convention</a:t>
            </a:r>
          </a:p>
          <a:p>
            <a:pPr marL="0" marR="0" lvl="0" indent="0" algn="l" defTabSz="914400" rtl="0" eaLnBrk="0" fontAlgn="base" latinLnBrk="0" hangingPunct="0">
              <a:lnSpc>
                <a:spcPct val="100000"/>
              </a:lnSpc>
              <a:spcBef>
                <a:spcPts val="600"/>
              </a:spcBef>
              <a:spcAft>
                <a:spcPct val="0"/>
              </a:spcAft>
              <a:buClrTx/>
              <a:buSzTx/>
              <a:buFontTx/>
              <a:buNone/>
              <a:tabLst/>
              <a:defRPr/>
            </a:pPr>
            <a:r>
              <a:rPr lang="en-GB" altLang="en-US" sz="1600" b="0" i="1" dirty="0">
                <a:solidFill>
                  <a:srgbClr val="03295A"/>
                </a:solidFill>
                <a:latin typeface="Calibri"/>
                <a:cs typeface="Calibri"/>
              </a:rPr>
              <a:t>(2019 </a:t>
            </a:r>
            <a:r>
              <a:rPr lang="en-GB" altLang="en-US" sz="1600" i="1" dirty="0">
                <a:solidFill>
                  <a:srgbClr val="03295A"/>
                </a:solidFill>
                <a:latin typeface="Calibri"/>
                <a:cs typeface="Calibri"/>
              </a:rPr>
              <a:t>Judgments</a:t>
            </a:r>
            <a:r>
              <a:rPr lang="en-GB" altLang="en-US" sz="1600" b="0" i="1" dirty="0">
                <a:solidFill>
                  <a:srgbClr val="03295A"/>
                </a:solidFill>
                <a:latin typeface="Calibri"/>
                <a:cs typeface="Calibri"/>
              </a:rPr>
              <a:t> Convention)</a:t>
            </a:r>
            <a:endParaRPr kumimoji="0" lang="en-GB" altLang="en-US" sz="1600" b="0" i="1" u="none" strike="noStrike" kern="1200" cap="none" spc="0" normalizeH="0" baseline="0" noProof="0" dirty="0">
              <a:ln>
                <a:noFill/>
              </a:ln>
              <a:solidFill>
                <a:srgbClr val="03295A"/>
              </a:solidFill>
              <a:effectLst/>
              <a:uLnTx/>
              <a:uFillTx/>
              <a:latin typeface="Calibri"/>
              <a:ea typeface="+mn-ea"/>
              <a:cs typeface="Calibri"/>
            </a:endParaRPr>
          </a:p>
        </p:txBody>
      </p:sp>
      <p:sp>
        <p:nvSpPr>
          <p:cNvPr id="38" name="Rectangle 37"/>
          <p:cNvSpPr/>
          <p:nvPr/>
        </p:nvSpPr>
        <p:spPr>
          <a:xfrm>
            <a:off x="3190658" y="2118947"/>
            <a:ext cx="2815170" cy="646331"/>
          </a:xfrm>
          <a:prstGeom prst="rect">
            <a:avLst/>
          </a:prstGeom>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GB" altLang="en-US" sz="1800" b="1" i="0" u="none" strike="noStrike" kern="1200" cap="none" spc="0" normalizeH="0" baseline="0" noProof="0" dirty="0">
                <a:ln>
                  <a:noFill/>
                </a:ln>
                <a:solidFill>
                  <a:srgbClr val="FFFFFF"/>
                </a:solidFill>
                <a:effectLst/>
                <a:uLnTx/>
                <a:uFillTx/>
                <a:latin typeface="Calibri"/>
                <a:ea typeface="+mn-ea"/>
                <a:cs typeface="Calibri"/>
              </a:rPr>
              <a:t>International legal </a:t>
            </a:r>
            <a:br>
              <a:rPr kumimoji="0" lang="en-GB" altLang="en-US" sz="1800" b="1" i="0" u="none" strike="noStrike" kern="1200" cap="none" spc="0" normalizeH="0" baseline="0" noProof="0" dirty="0">
                <a:ln>
                  <a:noFill/>
                </a:ln>
                <a:solidFill>
                  <a:srgbClr val="FFFFFF"/>
                </a:solidFill>
                <a:effectLst/>
                <a:uLnTx/>
                <a:uFillTx/>
                <a:latin typeface="Calibri"/>
                <a:ea typeface="+mn-ea"/>
                <a:cs typeface="Calibri"/>
              </a:rPr>
            </a:br>
            <a:r>
              <a:rPr kumimoji="0" lang="en-GB" altLang="en-US" sz="1800" b="1" i="0" u="none" strike="noStrike" kern="1200" cap="none" spc="0" normalizeH="0" baseline="0" noProof="0" dirty="0">
                <a:ln>
                  <a:noFill/>
                </a:ln>
                <a:solidFill>
                  <a:srgbClr val="FFFFFF"/>
                </a:solidFill>
                <a:effectLst/>
                <a:uLnTx/>
                <a:uFillTx/>
                <a:latin typeface="Calibri"/>
                <a:ea typeface="+mn-ea"/>
                <a:cs typeface="Calibri"/>
              </a:rPr>
              <a:t>co-operation and litigation</a:t>
            </a:r>
          </a:p>
        </p:txBody>
      </p:sp>
    </p:spTree>
    <p:extLst>
      <p:ext uri="{BB962C8B-B14F-4D97-AF65-F5344CB8AC3E}">
        <p14:creationId xmlns:p14="http://schemas.microsoft.com/office/powerpoint/2010/main" val="3820806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4" grpId="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45" name="Rectangle 44"/>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46" name="Rectangle 45"/>
          <p:cNvSpPr/>
          <p:nvPr/>
        </p:nvSpPr>
        <p:spPr bwMode="auto">
          <a:xfrm>
            <a:off x="0" y="1160700"/>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47" name="Rectangle 3"/>
          <p:cNvSpPr txBox="1">
            <a:spLocks noChangeArrowheads="1"/>
          </p:cNvSpPr>
          <p:nvPr/>
        </p:nvSpPr>
        <p:spPr bwMode="auto">
          <a:xfrm>
            <a:off x="-5378" y="30545"/>
            <a:ext cx="8317419" cy="950115"/>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marL="0" marR="0" lvl="0" indent="0" algn="ctr" defTabSz="914400" rtl="0" eaLnBrk="1" fontAlgn="base" latinLnBrk="0" hangingPunct="1">
              <a:lnSpc>
                <a:spcPts val="32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03295A"/>
                </a:solidFill>
                <a:effectLst/>
                <a:uLnTx/>
                <a:uFillTx/>
                <a:latin typeface="Calibri"/>
                <a:ea typeface="+mj-ea"/>
                <a:cs typeface="Calibri"/>
              </a:rPr>
              <a:t>Number of Contracting Parties (incl. REIOs)</a:t>
            </a:r>
            <a:br>
              <a:rPr kumimoji="0" lang="en-US" sz="3200" b="1" i="0" u="none" strike="noStrike" kern="1200" cap="none" spc="0" normalizeH="0" baseline="0" noProof="0" dirty="0">
                <a:ln>
                  <a:noFill/>
                </a:ln>
                <a:solidFill>
                  <a:srgbClr val="03295A"/>
                </a:solidFill>
                <a:effectLst/>
                <a:uLnTx/>
                <a:uFillTx/>
                <a:latin typeface="Calibri"/>
                <a:ea typeface="+mj-ea"/>
                <a:cs typeface="Calibri"/>
              </a:rPr>
            </a:br>
            <a:r>
              <a:rPr kumimoji="0" lang="en-US" sz="3200" b="1" i="0" u="none" strike="noStrike" kern="1200" cap="none" spc="0" normalizeH="0" baseline="0" noProof="0" dirty="0">
                <a:ln>
                  <a:noFill/>
                </a:ln>
                <a:solidFill>
                  <a:srgbClr val="03295A"/>
                </a:solidFill>
                <a:effectLst/>
                <a:uLnTx/>
                <a:uFillTx/>
                <a:latin typeface="Calibri"/>
                <a:ea typeface="+mj-ea"/>
                <a:cs typeface="Calibri"/>
              </a:rPr>
              <a:t>to the Core HCCH Conventions</a:t>
            </a:r>
          </a:p>
        </p:txBody>
      </p:sp>
      <p:pic>
        <p:nvPicPr>
          <p:cNvPr id="48" name="Picture 4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12041" y="100828"/>
            <a:ext cx="826581" cy="765316"/>
          </a:xfrm>
          <a:prstGeom prst="rect">
            <a:avLst/>
          </a:prstGeom>
        </p:spPr>
      </p:pic>
      <p:graphicFrame>
        <p:nvGraphicFramePr>
          <p:cNvPr id="23" name="Chart 22">
            <a:extLst>
              <a:ext uri="{FF2B5EF4-FFF2-40B4-BE49-F238E27FC236}">
                <a16:creationId xmlns:a16="http://schemas.microsoft.com/office/drawing/2014/main" id="{B08A8746-82AA-409D-AE6C-A606F5833E6E}"/>
              </a:ext>
            </a:extLst>
          </p:cNvPr>
          <p:cNvGraphicFramePr/>
          <p:nvPr>
            <p:extLst/>
          </p:nvPr>
        </p:nvGraphicFramePr>
        <p:xfrm>
          <a:off x="92828" y="1340710"/>
          <a:ext cx="7249719" cy="5377171"/>
        </p:xfrm>
        <a:graphic>
          <a:graphicData uri="http://schemas.openxmlformats.org/drawingml/2006/chart">
            <c:chart xmlns:c="http://schemas.openxmlformats.org/drawingml/2006/chart" xmlns:r="http://schemas.openxmlformats.org/officeDocument/2006/relationships" r:id="rId4"/>
          </a:graphicData>
        </a:graphic>
      </p:graphicFrame>
      <p:sp>
        <p:nvSpPr>
          <p:cNvPr id="30" name="TextBox 29">
            <a:extLst>
              <a:ext uri="{FF2B5EF4-FFF2-40B4-BE49-F238E27FC236}">
                <a16:creationId xmlns:a16="http://schemas.microsoft.com/office/drawing/2014/main" id="{2A97DB35-FACE-4D27-8129-C94DD0601B05}"/>
              </a:ext>
            </a:extLst>
          </p:cNvPr>
          <p:cNvSpPr txBox="1"/>
          <p:nvPr/>
        </p:nvSpPr>
        <p:spPr>
          <a:xfrm>
            <a:off x="7433681" y="1435966"/>
            <a:ext cx="1507647" cy="307777"/>
          </a:xfrm>
          <a:prstGeom prst="rect">
            <a:avLst/>
          </a:prstGeom>
          <a:noFill/>
        </p:spPr>
        <p:txBody>
          <a:bodyPr wrap="square" rtlCol="0">
            <a:spAutoFit/>
          </a:bodyPr>
          <a:lstStyle/>
          <a:p>
            <a:pPr algn="r"/>
            <a:r>
              <a:rPr lang="en-US" sz="1400" dirty="0">
                <a:solidFill>
                  <a:srgbClr val="5B9BD5"/>
                </a:solidFill>
                <a:latin typeface="Calibri" panose="020F0502020204030204" pitchFamily="34" charset="0"/>
                <a:ea typeface="Arial Unicode MS" panose="020B0604020202020204" pitchFamily="34" charset="-128"/>
                <a:cs typeface="Calibri" panose="020F0502020204030204" pitchFamily="34" charset="0"/>
              </a:rPr>
              <a:t>Apostille (117)</a:t>
            </a:r>
          </a:p>
        </p:txBody>
      </p:sp>
      <p:sp>
        <p:nvSpPr>
          <p:cNvPr id="31" name="TextBox 30">
            <a:extLst>
              <a:ext uri="{FF2B5EF4-FFF2-40B4-BE49-F238E27FC236}">
                <a16:creationId xmlns:a16="http://schemas.microsoft.com/office/drawing/2014/main" id="{14734EAA-6478-4FB3-B6B4-B68568DB100C}"/>
              </a:ext>
            </a:extLst>
          </p:cNvPr>
          <p:cNvSpPr txBox="1"/>
          <p:nvPr/>
        </p:nvSpPr>
        <p:spPr>
          <a:xfrm>
            <a:off x="7429133" y="1844780"/>
            <a:ext cx="1512195" cy="307777"/>
          </a:xfrm>
          <a:prstGeom prst="rect">
            <a:avLst/>
          </a:prstGeom>
          <a:noFill/>
        </p:spPr>
        <p:txBody>
          <a:bodyPr wrap="square" rtlCol="0">
            <a:spAutoFit/>
          </a:bodyPr>
          <a:lstStyle/>
          <a:p>
            <a:pPr algn="r"/>
            <a:r>
              <a:rPr lang="en-US" sz="1400" dirty="0">
                <a:solidFill>
                  <a:srgbClr val="ED7D31"/>
                </a:solidFill>
                <a:latin typeface="Calibri" panose="020F0502020204030204" pitchFamily="34" charset="0"/>
                <a:ea typeface="Arial Unicode MS" panose="020B0604020202020204" pitchFamily="34" charset="-128"/>
                <a:cs typeface="Calibri" panose="020F0502020204030204" pitchFamily="34" charset="0"/>
              </a:rPr>
              <a:t>Adoption (101)</a:t>
            </a:r>
          </a:p>
        </p:txBody>
      </p:sp>
      <p:sp>
        <p:nvSpPr>
          <p:cNvPr id="32" name="TextBox 31">
            <a:extLst>
              <a:ext uri="{FF2B5EF4-FFF2-40B4-BE49-F238E27FC236}">
                <a16:creationId xmlns:a16="http://schemas.microsoft.com/office/drawing/2014/main" id="{F92169FA-3A8A-4AC3-87C3-20ECD954FBEA}"/>
              </a:ext>
            </a:extLst>
          </p:cNvPr>
          <p:cNvSpPr txBox="1"/>
          <p:nvPr/>
        </p:nvSpPr>
        <p:spPr>
          <a:xfrm>
            <a:off x="7323303" y="2041073"/>
            <a:ext cx="1618025" cy="307777"/>
          </a:xfrm>
          <a:prstGeom prst="rect">
            <a:avLst/>
          </a:prstGeom>
          <a:noFill/>
        </p:spPr>
        <p:txBody>
          <a:bodyPr wrap="square" rtlCol="0">
            <a:spAutoFit/>
          </a:bodyPr>
          <a:lstStyle/>
          <a:p>
            <a:pPr algn="r"/>
            <a:r>
              <a:rPr lang="en-US" sz="1400" dirty="0">
                <a:solidFill>
                  <a:srgbClr val="70AD47"/>
                </a:solidFill>
                <a:latin typeface="Calibri" panose="020F0502020204030204" pitchFamily="34" charset="0"/>
                <a:ea typeface="Arial Unicode MS" panose="020B0604020202020204" pitchFamily="34" charset="-128"/>
                <a:cs typeface="Calibri" panose="020F0502020204030204" pitchFamily="34" charset="0"/>
              </a:rPr>
              <a:t>Abduction (100)</a:t>
            </a:r>
          </a:p>
        </p:txBody>
      </p:sp>
      <p:sp>
        <p:nvSpPr>
          <p:cNvPr id="33" name="TextBox 32">
            <a:extLst>
              <a:ext uri="{FF2B5EF4-FFF2-40B4-BE49-F238E27FC236}">
                <a16:creationId xmlns:a16="http://schemas.microsoft.com/office/drawing/2014/main" id="{9A8E6075-94E0-46AE-B0BD-3D39F9DDCB59}"/>
              </a:ext>
            </a:extLst>
          </p:cNvPr>
          <p:cNvSpPr txBox="1"/>
          <p:nvPr/>
        </p:nvSpPr>
        <p:spPr>
          <a:xfrm>
            <a:off x="7516410" y="3104060"/>
            <a:ext cx="1424918" cy="307777"/>
          </a:xfrm>
          <a:prstGeom prst="rect">
            <a:avLst/>
          </a:prstGeom>
          <a:noFill/>
        </p:spPr>
        <p:txBody>
          <a:bodyPr wrap="square" rtlCol="0">
            <a:spAutoFit/>
          </a:bodyPr>
          <a:lstStyle/>
          <a:p>
            <a:pPr algn="r"/>
            <a:r>
              <a:rPr lang="en-US" sz="1400" dirty="0">
                <a:solidFill>
                  <a:srgbClr val="FFC000"/>
                </a:solidFill>
                <a:latin typeface="Calibri" panose="020F0502020204030204" pitchFamily="34" charset="0"/>
                <a:ea typeface="Arial Unicode MS" panose="020B0604020202020204" pitchFamily="34" charset="-128"/>
                <a:cs typeface="Calibri" panose="020F0502020204030204" pitchFamily="34" charset="0"/>
              </a:rPr>
              <a:t>Service (74)</a:t>
            </a:r>
          </a:p>
        </p:txBody>
      </p:sp>
      <p:sp>
        <p:nvSpPr>
          <p:cNvPr id="34" name="TextBox 33">
            <a:extLst>
              <a:ext uri="{FF2B5EF4-FFF2-40B4-BE49-F238E27FC236}">
                <a16:creationId xmlns:a16="http://schemas.microsoft.com/office/drawing/2014/main" id="{C77D9C95-F75D-4A37-92FF-54F00C151BE5}"/>
              </a:ext>
            </a:extLst>
          </p:cNvPr>
          <p:cNvSpPr txBox="1"/>
          <p:nvPr/>
        </p:nvSpPr>
        <p:spPr>
          <a:xfrm>
            <a:off x="7384825" y="3557821"/>
            <a:ext cx="1556503" cy="307777"/>
          </a:xfrm>
          <a:prstGeom prst="rect">
            <a:avLst/>
          </a:prstGeom>
          <a:noFill/>
        </p:spPr>
        <p:txBody>
          <a:bodyPr wrap="square" rtlCol="0">
            <a:spAutoFit/>
          </a:bodyPr>
          <a:lstStyle/>
          <a:p>
            <a:pPr algn="r"/>
            <a:r>
              <a:rPr lang="en-US" sz="1400" dirty="0">
                <a:solidFill>
                  <a:srgbClr val="C00000"/>
                </a:solidFill>
                <a:latin typeface="Calibri" panose="020F0502020204030204" pitchFamily="34" charset="0"/>
                <a:ea typeface="Arial Unicode MS" panose="020B0604020202020204" pitchFamily="34" charset="-128"/>
                <a:cs typeface="Calibri" panose="020F0502020204030204" pitchFamily="34" charset="0"/>
              </a:rPr>
              <a:t>Evidence (62)</a:t>
            </a:r>
          </a:p>
        </p:txBody>
      </p:sp>
      <p:sp>
        <p:nvSpPr>
          <p:cNvPr id="35" name="TextBox 34">
            <a:extLst>
              <a:ext uri="{FF2B5EF4-FFF2-40B4-BE49-F238E27FC236}">
                <a16:creationId xmlns:a16="http://schemas.microsoft.com/office/drawing/2014/main" id="{D2785E71-B1ED-462C-85D8-856954227450}"/>
              </a:ext>
            </a:extLst>
          </p:cNvPr>
          <p:cNvSpPr txBox="1"/>
          <p:nvPr/>
        </p:nvSpPr>
        <p:spPr>
          <a:xfrm>
            <a:off x="7024729" y="3996151"/>
            <a:ext cx="1932878" cy="307777"/>
          </a:xfrm>
          <a:prstGeom prst="rect">
            <a:avLst/>
          </a:prstGeom>
          <a:noFill/>
        </p:spPr>
        <p:txBody>
          <a:bodyPr wrap="square" rtlCol="0">
            <a:spAutoFit/>
          </a:bodyPr>
          <a:lstStyle/>
          <a:p>
            <a:pPr algn="r"/>
            <a:r>
              <a:rPr lang="en-US" sz="1400" dirty="0">
                <a:solidFill>
                  <a:srgbClr val="7030A0"/>
                </a:solidFill>
                <a:latin typeface="Calibri" panose="020F0502020204030204" pitchFamily="34" charset="0"/>
                <a:ea typeface="Arial Unicode MS" panose="020B0604020202020204" pitchFamily="34" charset="-128"/>
                <a:cs typeface="Calibri" panose="020F0502020204030204" pitchFamily="34" charset="0"/>
              </a:rPr>
              <a:t>Child Protection (51)</a:t>
            </a:r>
          </a:p>
        </p:txBody>
      </p:sp>
      <p:sp>
        <p:nvSpPr>
          <p:cNvPr id="36" name="TextBox 35">
            <a:extLst>
              <a:ext uri="{FF2B5EF4-FFF2-40B4-BE49-F238E27FC236}">
                <a16:creationId xmlns:a16="http://schemas.microsoft.com/office/drawing/2014/main" id="{C9F9F169-4E72-4D89-ABD1-D8417D107840}"/>
              </a:ext>
            </a:extLst>
          </p:cNvPr>
          <p:cNvSpPr txBox="1"/>
          <p:nvPr/>
        </p:nvSpPr>
        <p:spPr>
          <a:xfrm>
            <a:off x="7287919" y="4223928"/>
            <a:ext cx="1669688" cy="307777"/>
          </a:xfrm>
          <a:prstGeom prst="rect">
            <a:avLst/>
          </a:prstGeom>
          <a:noFill/>
        </p:spPr>
        <p:txBody>
          <a:bodyPr wrap="square" rtlCol="0">
            <a:spAutoFit/>
          </a:bodyPr>
          <a:lstStyle/>
          <a:p>
            <a:pPr algn="r"/>
            <a:r>
              <a:rPr lang="en-US" sz="1400" dirty="0">
                <a:solidFill>
                  <a:srgbClr val="264478"/>
                </a:solidFill>
                <a:latin typeface="Calibri" panose="020F0502020204030204" pitchFamily="34" charset="0"/>
                <a:ea typeface="Arial Unicode MS" panose="020B0604020202020204" pitchFamily="34" charset="-128"/>
                <a:cs typeface="Calibri" panose="020F0502020204030204" pitchFamily="34" charset="0"/>
              </a:rPr>
              <a:t>Form of Wills (42)</a:t>
            </a:r>
          </a:p>
        </p:txBody>
      </p:sp>
      <p:sp>
        <p:nvSpPr>
          <p:cNvPr id="37" name="TextBox 36">
            <a:extLst>
              <a:ext uri="{FF2B5EF4-FFF2-40B4-BE49-F238E27FC236}">
                <a16:creationId xmlns:a16="http://schemas.microsoft.com/office/drawing/2014/main" id="{63BE0046-A793-4B58-AE9B-9505EDD2CE82}"/>
              </a:ext>
            </a:extLst>
          </p:cNvPr>
          <p:cNvSpPr txBox="1"/>
          <p:nvPr/>
        </p:nvSpPr>
        <p:spPr>
          <a:xfrm>
            <a:off x="6873310" y="4460141"/>
            <a:ext cx="2091300" cy="307777"/>
          </a:xfrm>
          <a:prstGeom prst="rect">
            <a:avLst/>
          </a:prstGeom>
          <a:noFill/>
        </p:spPr>
        <p:txBody>
          <a:bodyPr wrap="square" rtlCol="0">
            <a:spAutoFit/>
          </a:bodyPr>
          <a:lstStyle/>
          <a:p>
            <a:pPr algn="r"/>
            <a:r>
              <a:rPr lang="en-US" sz="1400" dirty="0">
                <a:solidFill>
                  <a:srgbClr val="255E91"/>
                </a:solidFill>
                <a:latin typeface="Calibri" panose="020F0502020204030204" pitchFamily="34" charset="0"/>
                <a:ea typeface="Arial Unicode MS" panose="020B0604020202020204" pitchFamily="34" charset="-128"/>
                <a:cs typeface="Calibri" panose="020F0502020204030204" pitchFamily="34" charset="0"/>
              </a:rPr>
              <a:t>Maintenance (C) (40)</a:t>
            </a:r>
          </a:p>
        </p:txBody>
      </p:sp>
      <p:sp>
        <p:nvSpPr>
          <p:cNvPr id="38" name="TextBox 37">
            <a:extLst>
              <a:ext uri="{FF2B5EF4-FFF2-40B4-BE49-F238E27FC236}">
                <a16:creationId xmlns:a16="http://schemas.microsoft.com/office/drawing/2014/main" id="{F1220C71-2E7A-4962-B06E-6843BB46B76D}"/>
              </a:ext>
            </a:extLst>
          </p:cNvPr>
          <p:cNvSpPr txBox="1"/>
          <p:nvPr/>
        </p:nvSpPr>
        <p:spPr>
          <a:xfrm>
            <a:off x="6866307" y="4708261"/>
            <a:ext cx="2091300" cy="307777"/>
          </a:xfrm>
          <a:prstGeom prst="rect">
            <a:avLst/>
          </a:prstGeom>
          <a:noFill/>
        </p:spPr>
        <p:txBody>
          <a:bodyPr wrap="square" rtlCol="0">
            <a:spAutoFit/>
          </a:bodyPr>
          <a:lstStyle/>
          <a:p>
            <a:pPr algn="r"/>
            <a:r>
              <a:rPr lang="en-US" sz="1400" dirty="0">
                <a:solidFill>
                  <a:srgbClr val="9E480E"/>
                </a:solidFill>
                <a:latin typeface="Calibri" panose="020F0502020204030204" pitchFamily="34" charset="0"/>
                <a:ea typeface="Arial Unicode MS" panose="020B0604020202020204" pitchFamily="34" charset="-128"/>
                <a:cs typeface="Calibri" panose="020F0502020204030204" pitchFamily="34" charset="0"/>
              </a:rPr>
              <a:t>Choice of Court (32)</a:t>
            </a:r>
          </a:p>
        </p:txBody>
      </p:sp>
      <p:sp>
        <p:nvSpPr>
          <p:cNvPr id="39" name="TextBox 38">
            <a:extLst>
              <a:ext uri="{FF2B5EF4-FFF2-40B4-BE49-F238E27FC236}">
                <a16:creationId xmlns:a16="http://schemas.microsoft.com/office/drawing/2014/main" id="{B53AAC46-DCD6-4DB7-AE63-907DB8452525}"/>
              </a:ext>
            </a:extLst>
          </p:cNvPr>
          <p:cNvSpPr txBox="1"/>
          <p:nvPr/>
        </p:nvSpPr>
        <p:spPr>
          <a:xfrm>
            <a:off x="6866307" y="5124932"/>
            <a:ext cx="2091300" cy="307777"/>
          </a:xfrm>
          <a:prstGeom prst="rect">
            <a:avLst/>
          </a:prstGeom>
          <a:noFill/>
        </p:spPr>
        <p:txBody>
          <a:bodyPr wrap="square" rtlCol="0">
            <a:spAutoFit/>
          </a:bodyPr>
          <a:lstStyle/>
          <a:p>
            <a:pPr algn="r"/>
            <a:r>
              <a:rPr lang="en-US" sz="1400" dirty="0">
                <a:solidFill>
                  <a:srgbClr val="636363"/>
                </a:solidFill>
                <a:latin typeface="Calibri" panose="020F0502020204030204" pitchFamily="34" charset="0"/>
                <a:ea typeface="Arial Unicode MS" panose="020B0604020202020204" pitchFamily="34" charset="-128"/>
                <a:cs typeface="Calibri" panose="020F0502020204030204" pitchFamily="34" charset="0"/>
              </a:rPr>
              <a:t>Access to Justice (28)</a:t>
            </a:r>
          </a:p>
        </p:txBody>
      </p:sp>
      <p:sp>
        <p:nvSpPr>
          <p:cNvPr id="40" name="TextBox 39">
            <a:extLst>
              <a:ext uri="{FF2B5EF4-FFF2-40B4-BE49-F238E27FC236}">
                <a16:creationId xmlns:a16="http://schemas.microsoft.com/office/drawing/2014/main" id="{86565639-4746-44A5-8457-80A3BC9989F7}"/>
              </a:ext>
            </a:extLst>
          </p:cNvPr>
          <p:cNvSpPr txBox="1"/>
          <p:nvPr/>
        </p:nvSpPr>
        <p:spPr>
          <a:xfrm>
            <a:off x="7561663" y="5629002"/>
            <a:ext cx="1395944" cy="307777"/>
          </a:xfrm>
          <a:prstGeom prst="rect">
            <a:avLst/>
          </a:prstGeom>
          <a:noFill/>
        </p:spPr>
        <p:txBody>
          <a:bodyPr wrap="square" rtlCol="0">
            <a:spAutoFit/>
          </a:bodyPr>
          <a:lstStyle/>
          <a:p>
            <a:pPr algn="r"/>
            <a:r>
              <a:rPr lang="en-US" sz="1400" dirty="0">
                <a:solidFill>
                  <a:srgbClr val="997300"/>
                </a:solidFill>
                <a:latin typeface="Calibri" panose="020F0502020204030204" pitchFamily="34" charset="0"/>
                <a:ea typeface="Arial Unicode MS" panose="020B0604020202020204" pitchFamily="34" charset="-128"/>
                <a:cs typeface="Calibri" panose="020F0502020204030204" pitchFamily="34" charset="0"/>
              </a:rPr>
              <a:t>Adults (12)</a:t>
            </a:r>
          </a:p>
        </p:txBody>
      </p:sp>
      <p:sp>
        <p:nvSpPr>
          <p:cNvPr id="41" name="TextBox 40">
            <a:extLst>
              <a:ext uri="{FF2B5EF4-FFF2-40B4-BE49-F238E27FC236}">
                <a16:creationId xmlns:a16="http://schemas.microsoft.com/office/drawing/2014/main" id="{5FEC21E7-363F-4967-AAE6-43FC7796CD6C}"/>
              </a:ext>
            </a:extLst>
          </p:cNvPr>
          <p:cNvSpPr txBox="1"/>
          <p:nvPr/>
        </p:nvSpPr>
        <p:spPr>
          <a:xfrm>
            <a:off x="7557281" y="5917042"/>
            <a:ext cx="1400326" cy="307777"/>
          </a:xfrm>
          <a:prstGeom prst="rect">
            <a:avLst/>
          </a:prstGeom>
          <a:noFill/>
        </p:spPr>
        <p:txBody>
          <a:bodyPr wrap="square" rtlCol="0">
            <a:spAutoFit/>
          </a:bodyPr>
          <a:lstStyle/>
          <a:p>
            <a:pPr algn="r"/>
            <a:r>
              <a:rPr lang="en-US" sz="1400" dirty="0">
                <a:solidFill>
                  <a:srgbClr val="43682B"/>
                </a:solidFill>
                <a:latin typeface="Calibri" panose="020F0502020204030204" pitchFamily="34" charset="0"/>
                <a:ea typeface="Arial Unicode MS" panose="020B0604020202020204" pitchFamily="34" charset="-128"/>
                <a:cs typeface="Calibri" panose="020F0502020204030204" pitchFamily="34" charset="0"/>
              </a:rPr>
              <a:t>Securities (3)</a:t>
            </a:r>
          </a:p>
        </p:txBody>
      </p:sp>
      <p:sp>
        <p:nvSpPr>
          <p:cNvPr id="43" name="TextBox 42">
            <a:extLst>
              <a:ext uri="{FF2B5EF4-FFF2-40B4-BE49-F238E27FC236}">
                <a16:creationId xmlns:a16="http://schemas.microsoft.com/office/drawing/2014/main" id="{A3B1966B-BA80-43CC-8D91-2975A42BD098}"/>
              </a:ext>
            </a:extLst>
          </p:cNvPr>
          <p:cNvSpPr txBox="1"/>
          <p:nvPr/>
        </p:nvSpPr>
        <p:spPr>
          <a:xfrm>
            <a:off x="7561663" y="5394183"/>
            <a:ext cx="1395944" cy="307777"/>
          </a:xfrm>
          <a:prstGeom prst="rect">
            <a:avLst/>
          </a:prstGeom>
          <a:noFill/>
        </p:spPr>
        <p:txBody>
          <a:bodyPr wrap="square" rtlCol="0">
            <a:spAutoFit/>
          </a:bodyPr>
          <a:lstStyle/>
          <a:p>
            <a:pPr algn="r"/>
            <a:r>
              <a:rPr lang="en-US" sz="1400" dirty="0">
                <a:solidFill>
                  <a:srgbClr val="7CAFDD"/>
                </a:solidFill>
                <a:latin typeface="Calibri" panose="020F0502020204030204" pitchFamily="34" charset="0"/>
                <a:ea typeface="Arial Unicode MS" panose="020B0604020202020204" pitchFamily="34" charset="-128"/>
                <a:cs typeface="Calibri" panose="020F0502020204030204" pitchFamily="34" charset="0"/>
              </a:rPr>
              <a:t>Trusts (14)</a:t>
            </a:r>
          </a:p>
        </p:txBody>
      </p:sp>
      <p:sp>
        <p:nvSpPr>
          <p:cNvPr id="44" name="TextBox 43">
            <a:extLst>
              <a:ext uri="{FF2B5EF4-FFF2-40B4-BE49-F238E27FC236}">
                <a16:creationId xmlns:a16="http://schemas.microsoft.com/office/drawing/2014/main" id="{E2B3987E-DD8D-49B0-B1E7-AEF851B2BAFA}"/>
              </a:ext>
            </a:extLst>
          </p:cNvPr>
          <p:cNvSpPr txBox="1"/>
          <p:nvPr/>
        </p:nvSpPr>
        <p:spPr>
          <a:xfrm>
            <a:off x="6858993" y="4912920"/>
            <a:ext cx="2091300" cy="307777"/>
          </a:xfrm>
          <a:prstGeom prst="rect">
            <a:avLst/>
          </a:prstGeom>
          <a:noFill/>
        </p:spPr>
        <p:txBody>
          <a:bodyPr wrap="square" rtlCol="0">
            <a:spAutoFit/>
          </a:bodyPr>
          <a:lstStyle/>
          <a:p>
            <a:pPr algn="r"/>
            <a:r>
              <a:rPr lang="en-US" sz="1400" dirty="0">
                <a:solidFill>
                  <a:srgbClr val="F1975A"/>
                </a:solidFill>
                <a:latin typeface="Calibri" panose="020F0502020204030204" pitchFamily="34" charset="0"/>
                <a:ea typeface="Arial Unicode MS" panose="020B0604020202020204" pitchFamily="34" charset="-128"/>
                <a:cs typeface="Calibri" panose="020F0502020204030204" pitchFamily="34" charset="0"/>
              </a:rPr>
              <a:t>Maintenance (P) (30)</a:t>
            </a:r>
          </a:p>
        </p:txBody>
      </p:sp>
    </p:spTree>
    <p:extLst>
      <p:ext uri="{BB962C8B-B14F-4D97-AF65-F5344CB8AC3E}">
        <p14:creationId xmlns:p14="http://schemas.microsoft.com/office/powerpoint/2010/main" val="85821969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3" grpId="0">
        <p:bldAsOne/>
      </p:bldGraphic>
      <p:bldP spid="30" grpId="0"/>
      <p:bldP spid="31" grpId="0"/>
      <p:bldP spid="32" grpId="0"/>
      <p:bldP spid="33" grpId="0"/>
      <p:bldP spid="34" grpId="0"/>
      <p:bldP spid="35" grpId="0"/>
      <p:bldP spid="36" grpId="0"/>
      <p:bldP spid="37" grpId="0"/>
      <p:bldP spid="38" grpId="0"/>
      <p:bldP spid="39" grpId="0"/>
      <p:bldP spid="40" grpId="0"/>
      <p:bldP spid="41" grpId="0"/>
      <p:bldP spid="43" grpId="0"/>
      <p:bldP spid="4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24528" y="2006313"/>
            <a:ext cx="4889058" cy="2109891"/>
            <a:chOff x="-324528" y="1679033"/>
            <a:chExt cx="4889058" cy="2109891"/>
          </a:xfrm>
        </p:grpSpPr>
        <p:pic>
          <p:nvPicPr>
            <p:cNvPr id="65" name="Picture 6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0" y="1679033"/>
              <a:ext cx="4572000" cy="2109891"/>
            </a:xfrm>
            <a:prstGeom prst="rect">
              <a:avLst/>
            </a:prstGeom>
          </p:spPr>
        </p:pic>
        <p:sp>
          <p:nvSpPr>
            <p:cNvPr id="69" name="Rectangle 4"/>
            <p:cNvSpPr>
              <a:spLocks noChangeArrowheads="1"/>
            </p:cNvSpPr>
            <p:nvPr/>
          </p:nvSpPr>
          <p:spPr bwMode="auto">
            <a:xfrm>
              <a:off x="-324528" y="2407553"/>
              <a:ext cx="4467759" cy="504070"/>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nchorCtr="0"/>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Verdana" panose="020B0604030504040204" pitchFamily="34" charset="0"/>
                <a:buNone/>
                <a:tabLst/>
                <a:defRPr/>
              </a:pPr>
              <a:r>
                <a:rPr kumimoji="0" lang="en-US" altLang="en-US" sz="4400" b="1" i="0" u="none" strike="noStrike" kern="1200" cap="none" spc="0" normalizeH="0" baseline="0" noProof="0" dirty="0">
                  <a:ln w="19050">
                    <a:solidFill>
                      <a:srgbClr val="FFFFFF"/>
                    </a:solidFill>
                  </a:ln>
                  <a:solidFill>
                    <a:srgbClr val="0D1E63"/>
                  </a:solidFill>
                  <a:effectLst/>
                  <a:uLnTx/>
                  <a:uFillTx/>
                  <a:latin typeface="Calibri" panose="020F0502020204030204" pitchFamily="34" charset="0"/>
                  <a:ea typeface="+mn-ea"/>
                  <a:cs typeface="Calibri" panose="020F0502020204030204" pitchFamily="34" charset="0"/>
                </a:rPr>
                <a:t>1955</a:t>
              </a:r>
            </a:p>
          </p:txBody>
        </p:sp>
      </p:grpSp>
      <p:grpSp>
        <p:nvGrpSpPr>
          <p:cNvPr id="3" name="Group 2"/>
          <p:cNvGrpSpPr/>
          <p:nvPr/>
        </p:nvGrpSpPr>
        <p:grpSpPr>
          <a:xfrm>
            <a:off x="4223600" y="2006313"/>
            <a:ext cx="4920400" cy="2109891"/>
            <a:chOff x="4223600" y="1679033"/>
            <a:chExt cx="4920400" cy="2109891"/>
          </a:xfrm>
        </p:grpSpPr>
        <p:pic>
          <p:nvPicPr>
            <p:cNvPr id="66" name="Picture 6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0" y="1679033"/>
              <a:ext cx="4572000" cy="2109891"/>
            </a:xfrm>
            <a:prstGeom prst="rect">
              <a:avLst/>
            </a:prstGeom>
          </p:spPr>
        </p:pic>
        <p:sp>
          <p:nvSpPr>
            <p:cNvPr id="70" name="Rectangle 4"/>
            <p:cNvSpPr>
              <a:spLocks noChangeArrowheads="1"/>
            </p:cNvSpPr>
            <p:nvPr/>
          </p:nvSpPr>
          <p:spPr bwMode="auto">
            <a:xfrm>
              <a:off x="4223600" y="2404627"/>
              <a:ext cx="4472298" cy="504070"/>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nchorCtr="0"/>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Verdana" panose="020B0604030504040204" pitchFamily="34" charset="0"/>
                <a:buNone/>
                <a:tabLst/>
                <a:defRPr/>
              </a:pPr>
              <a:r>
                <a:rPr kumimoji="0" lang="en-US" altLang="en-US" sz="4400" b="1" i="0" u="none" strike="noStrike" kern="1200" cap="none" spc="0" normalizeH="0" baseline="0" noProof="0" dirty="0">
                  <a:ln w="19050">
                    <a:solidFill>
                      <a:srgbClr val="FFFFFF"/>
                    </a:solidFill>
                  </a:ln>
                  <a:solidFill>
                    <a:srgbClr val="0D1E63"/>
                  </a:solidFill>
                  <a:effectLst/>
                  <a:uLnTx/>
                  <a:uFillTx/>
                  <a:latin typeface="Calibri" panose="020F0502020204030204" pitchFamily="34" charset="0"/>
                  <a:ea typeface="+mn-ea"/>
                  <a:cs typeface="Calibri" panose="020F0502020204030204" pitchFamily="34" charset="0"/>
                </a:rPr>
                <a:t>1975</a:t>
              </a:r>
            </a:p>
          </p:txBody>
        </p:sp>
      </p:grpSp>
      <p:sp>
        <p:nvSpPr>
          <p:cNvPr id="13" name="Rectangle 4"/>
          <p:cNvSpPr>
            <a:spLocks noChangeArrowheads="1"/>
          </p:cNvSpPr>
          <p:nvPr/>
        </p:nvSpPr>
        <p:spPr bwMode="auto">
          <a:xfrm>
            <a:off x="0" y="1379950"/>
            <a:ext cx="9144000" cy="504070"/>
          </a:xfrm>
          <a:prstGeom prst="rect">
            <a:avLst/>
          </a:prstGeom>
          <a:noFill/>
          <a:ln w="3175">
            <a:noFill/>
          </a:ln>
          <a:extLst>
            <a:ext uri="{91240B29-F687-4f45-9708-019B960494DF}">
              <a14:hiddenLine xmlns="" xmlns:a14="http://schemas.microsoft.com/office/drawing/2010/main" w="9525">
                <a:solidFill>
                  <a:srgbClr val="000000"/>
                </a:solidFill>
                <a:miter lim="800000"/>
                <a:headEnd/>
                <a:tailEnd/>
              </a14:hiddenLine>
            </a:ext>
          </a:extLst>
        </p:spPr>
        <p:txBody>
          <a:bodyPr anchor="ctr" anchorCtr="0"/>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Verdana" panose="020B0604030504040204" pitchFamily="34" charset="0"/>
              <a:buNone/>
              <a:tabLst/>
              <a:defRPr/>
            </a:pPr>
            <a:r>
              <a:rPr kumimoji="0" lang="en-US" altLang="en-US" sz="2800" b="1" i="1" u="none" strike="noStrike" kern="1200" cap="none" spc="0" normalizeH="0" baseline="0" noProof="0" dirty="0">
                <a:ln>
                  <a:noFill/>
                </a:ln>
                <a:solidFill>
                  <a:srgbClr val="03295A"/>
                </a:solidFill>
                <a:effectLst/>
                <a:uLnTx/>
                <a:uFillTx/>
                <a:latin typeface="Calibri" panose="020F0502020204030204" pitchFamily="34" charset="0"/>
                <a:ea typeface="+mn-ea"/>
                <a:cs typeface="Calibri" panose="020F0502020204030204" pitchFamily="34" charset="0"/>
              </a:rPr>
              <a:t>“Connected” States / Parties over the years…</a:t>
            </a:r>
          </a:p>
        </p:txBody>
      </p:sp>
      <p:grpSp>
        <p:nvGrpSpPr>
          <p:cNvPr id="4" name="Group 3"/>
          <p:cNvGrpSpPr/>
          <p:nvPr/>
        </p:nvGrpSpPr>
        <p:grpSpPr>
          <a:xfrm>
            <a:off x="-353573" y="4404370"/>
            <a:ext cx="4911567" cy="2109891"/>
            <a:chOff x="-353573" y="4077090"/>
            <a:chExt cx="4911567" cy="2109891"/>
          </a:xfrm>
        </p:grpSpPr>
        <p:pic>
          <p:nvPicPr>
            <p:cNvPr id="67" name="Picture 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006" y="4077090"/>
              <a:ext cx="4572000" cy="2109891"/>
            </a:xfrm>
            <a:prstGeom prst="rect">
              <a:avLst/>
            </a:prstGeom>
          </p:spPr>
        </p:pic>
        <p:sp>
          <p:nvSpPr>
            <p:cNvPr id="63" name="Rectangle 4"/>
            <p:cNvSpPr>
              <a:spLocks noChangeArrowheads="1"/>
            </p:cNvSpPr>
            <p:nvPr/>
          </p:nvSpPr>
          <p:spPr bwMode="auto">
            <a:xfrm>
              <a:off x="-353573" y="4801078"/>
              <a:ext cx="4467759" cy="504070"/>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nchorCtr="0"/>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Verdana" panose="020B0604030504040204" pitchFamily="34" charset="0"/>
                <a:buNone/>
                <a:tabLst/>
                <a:defRPr/>
              </a:pPr>
              <a:r>
                <a:rPr kumimoji="0" lang="en-US" altLang="en-US" sz="4400" b="1" i="0" u="none" strike="noStrike" kern="1200" cap="none" spc="0" normalizeH="0" baseline="0" noProof="0" dirty="0">
                  <a:ln w="19050">
                    <a:solidFill>
                      <a:srgbClr val="FFFFFF"/>
                    </a:solidFill>
                  </a:ln>
                  <a:solidFill>
                    <a:srgbClr val="0D1E63"/>
                  </a:solidFill>
                  <a:effectLst/>
                  <a:uLnTx/>
                  <a:uFillTx/>
                  <a:latin typeface="Calibri" panose="020F0502020204030204" pitchFamily="34" charset="0"/>
                  <a:ea typeface="+mn-ea"/>
                  <a:cs typeface="Calibri" panose="020F0502020204030204" pitchFamily="34" charset="0"/>
                </a:rPr>
                <a:t>1995</a:t>
              </a:r>
            </a:p>
          </p:txBody>
        </p:sp>
      </p:grpSp>
      <p:pic>
        <p:nvPicPr>
          <p:cNvPr id="68" name="Picture 6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87758" y="4415540"/>
            <a:ext cx="4540483" cy="2109889"/>
          </a:xfrm>
          <a:prstGeom prst="rect">
            <a:avLst/>
          </a:prstGeom>
        </p:spPr>
      </p:pic>
      <p:sp>
        <p:nvSpPr>
          <p:cNvPr id="64" name="Rectangle 4"/>
          <p:cNvSpPr>
            <a:spLocks noChangeArrowheads="1"/>
          </p:cNvSpPr>
          <p:nvPr/>
        </p:nvSpPr>
        <p:spPr bwMode="auto">
          <a:xfrm>
            <a:off x="4514540" y="5144392"/>
            <a:ext cx="4472298" cy="504070"/>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nchorCtr="0"/>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 typeface="Verdana" panose="020B0604030504040204" pitchFamily="34" charset="0"/>
              <a:buNone/>
              <a:tabLst/>
              <a:defRPr/>
            </a:pPr>
            <a:r>
              <a:rPr kumimoji="0" lang="en-US" altLang="en-US" sz="4400" b="1" i="0" u="none" strike="noStrike" kern="1200" cap="none" spc="0" normalizeH="0" baseline="0" noProof="0" dirty="0">
                <a:ln w="19050">
                  <a:solidFill>
                    <a:srgbClr val="FFFFFF"/>
                  </a:solidFill>
                </a:ln>
                <a:solidFill>
                  <a:srgbClr val="0D1E63"/>
                </a:solidFill>
                <a:effectLst/>
                <a:uLnTx/>
                <a:uFillTx/>
                <a:latin typeface="Calibri" panose="020F0502020204030204" pitchFamily="34" charset="0"/>
                <a:ea typeface="+mn-ea"/>
                <a:cs typeface="Calibri" panose="020F0502020204030204" pitchFamily="34" charset="0"/>
              </a:rPr>
              <a:t>2019</a:t>
            </a:r>
          </a:p>
        </p:txBody>
      </p:sp>
      <p:sp>
        <p:nvSpPr>
          <p:cNvPr id="22" name="Rectangle 21"/>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23" name="Rectangle 22"/>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24" name="Rectangle 23"/>
          <p:cNvSpPr/>
          <p:nvPr/>
        </p:nvSpPr>
        <p:spPr bwMode="auto">
          <a:xfrm>
            <a:off x="0" y="1160700"/>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25" name="Rectangle 3"/>
          <p:cNvSpPr txBox="1">
            <a:spLocks noChangeArrowheads="1"/>
          </p:cNvSpPr>
          <p:nvPr/>
        </p:nvSpPr>
        <p:spPr bwMode="auto">
          <a:xfrm>
            <a:off x="-5378" y="0"/>
            <a:ext cx="9149378" cy="980660"/>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4000" b="1" i="0" u="none" strike="noStrike" kern="1200" cap="none" spc="0" normalizeH="0" baseline="0" noProof="0" dirty="0">
                <a:ln>
                  <a:noFill/>
                </a:ln>
                <a:solidFill>
                  <a:srgbClr val="03295A"/>
                </a:solidFill>
                <a:effectLst/>
                <a:uLnTx/>
                <a:uFillTx/>
                <a:latin typeface="Calibri" panose="020F0502020204030204" pitchFamily="34" charset="0"/>
                <a:ea typeface="+mj-ea"/>
                <a:cs typeface="Calibri" panose="020F0502020204030204" pitchFamily="34" charset="0"/>
              </a:rPr>
              <a:t>Historical Context</a:t>
            </a:r>
            <a:endParaRPr kumimoji="0" lang="en-US" altLang="en-US" sz="2000" b="1" i="1" u="none" strike="noStrike" kern="1200" cap="none" spc="0" normalizeH="0" baseline="0" noProof="0" dirty="0">
              <a:ln>
                <a:noFill/>
              </a:ln>
              <a:solidFill>
                <a:srgbClr val="03295A"/>
              </a:solidFill>
              <a:effectLst/>
              <a:uLnTx/>
              <a:uFillTx/>
              <a:latin typeface="Calibri" panose="020F0502020204030204" pitchFamily="34" charset="0"/>
              <a:ea typeface="+mj-ea"/>
              <a:cs typeface="Calibri" panose="020F0502020204030204" pitchFamily="34" charset="0"/>
            </a:endParaRPr>
          </a:p>
        </p:txBody>
      </p:sp>
      <p:pic>
        <p:nvPicPr>
          <p:cNvPr id="26" name="Picture 25"/>
          <p:cNvPicPr>
            <a:picLocks noChangeAspect="1"/>
          </p:cNvPicPr>
          <p:nvPr/>
        </p:nvPicPr>
        <p:blipFill rotWithShape="1">
          <a:blip r:embed="rId7"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sp>
        <p:nvSpPr>
          <p:cNvPr id="27" name="TextBox 26"/>
          <p:cNvSpPr txBox="1"/>
          <p:nvPr/>
        </p:nvSpPr>
        <p:spPr>
          <a:xfrm>
            <a:off x="0" y="6700814"/>
            <a:ext cx="9144000" cy="1923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 b="0" i="1" u="none" strike="noStrike" kern="1200" cap="none" spc="0" normalizeH="0" baseline="0" noProof="0" dirty="0">
                <a:ln>
                  <a:noFill/>
                </a:ln>
                <a:solidFill>
                  <a:srgbClr val="03295A"/>
                </a:solidFill>
                <a:effectLst/>
                <a:uLnTx/>
                <a:uFillTx/>
                <a:latin typeface="Calibri" panose="020F0502020204030204" pitchFamily="34" charset="0"/>
                <a:ea typeface="+mn-ea"/>
                <a:cs typeface="+mn-cs"/>
              </a:rPr>
              <a:t>NB: Boundaries on this map are based upon those used by the UN Cartographic Section. The number of States reflects the Parties as recorded by the Depositary (NL MFA). Neither should be taken to imply official endorsement or acceptance.</a:t>
            </a:r>
          </a:p>
        </p:txBody>
      </p:sp>
    </p:spTree>
    <p:extLst>
      <p:ext uri="{BB962C8B-B14F-4D97-AF65-F5344CB8AC3E}">
        <p14:creationId xmlns:p14="http://schemas.microsoft.com/office/powerpoint/2010/main" val="24633209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p:nvPr/>
        </p:nvPicPr>
        <p:blipFill>
          <a:blip r:embed="rId3">
            <a:extLst>
              <a:ext uri="{28A0092B-C50C-407E-A947-70E740481C1C}">
                <a14:useLocalDpi xmlns:a14="http://schemas.microsoft.com/office/drawing/2010/main" val="0"/>
              </a:ext>
            </a:extLst>
          </a:blip>
          <a:stretch>
            <a:fillRect/>
          </a:stretch>
        </p:blipFill>
        <p:spPr bwMode="auto">
          <a:xfrm>
            <a:off x="31516" y="1511204"/>
            <a:ext cx="9080966" cy="4219779"/>
          </a:xfrm>
          <a:prstGeom prst="rect">
            <a:avLst/>
          </a:prstGeom>
          <a:noFill/>
          <a:ln>
            <a:noFill/>
          </a:ln>
        </p:spPr>
      </p:pic>
      <p:sp>
        <p:nvSpPr>
          <p:cNvPr id="9" name="Rectangle 8"/>
          <p:cNvSpPr/>
          <p:nvPr/>
        </p:nvSpPr>
        <p:spPr>
          <a:xfrm>
            <a:off x="96350" y="5838453"/>
            <a:ext cx="2700933" cy="830997"/>
          </a:xfrm>
          <a:prstGeom prst="rect">
            <a:avLst/>
          </a:prstGeom>
          <a:ln w="28575">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3295A"/>
                </a:solidFill>
                <a:effectLst/>
                <a:uLnTx/>
                <a:uFillTx/>
                <a:latin typeface="Calibri"/>
                <a:ea typeface="+mn-ea"/>
                <a:cs typeface="+mn-cs"/>
                <a:sym typeface="Wingdings" panose="05000000000000000000" pitchFamily="2" charset="2"/>
              </a:rPr>
              <a:t>Latin America Regional Office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03295A"/>
                </a:solidFill>
                <a:effectLst/>
                <a:uLnTx/>
                <a:uFillTx/>
                <a:latin typeface="Calibri"/>
                <a:ea typeface="+mn-ea"/>
                <a:cs typeface="+mn-cs"/>
                <a:sym typeface="Wingdings" panose="05000000000000000000" pitchFamily="2" charset="2"/>
              </a:rPr>
              <a:t>ROLAC - Buenos Aires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3295A"/>
                </a:solidFill>
                <a:effectLst/>
                <a:uLnTx/>
                <a:uFillTx/>
                <a:latin typeface="Calibri"/>
                <a:ea typeface="+mn-ea"/>
                <a:cs typeface="+mn-cs"/>
                <a:sym typeface="Wingdings" panose="05000000000000000000" pitchFamily="2" charset="2"/>
              </a:rPr>
              <a:t>(2005)</a:t>
            </a:r>
            <a:endParaRPr kumimoji="0" lang="en-GB" sz="1600" b="0" i="0" u="none" strike="noStrike" kern="1200" cap="none" spc="0" normalizeH="0" baseline="0" noProof="0" dirty="0">
              <a:ln>
                <a:noFill/>
              </a:ln>
              <a:solidFill>
                <a:srgbClr val="03295A"/>
              </a:solidFill>
              <a:effectLst/>
              <a:uLnTx/>
              <a:uFillTx/>
              <a:latin typeface="Calibri"/>
              <a:ea typeface="+mn-ea"/>
              <a:cs typeface="+mn-cs"/>
            </a:endParaRPr>
          </a:p>
        </p:txBody>
      </p:sp>
      <p:sp>
        <p:nvSpPr>
          <p:cNvPr id="10" name="Rectangle 9"/>
          <p:cNvSpPr/>
          <p:nvPr/>
        </p:nvSpPr>
        <p:spPr>
          <a:xfrm>
            <a:off x="6472584" y="5818509"/>
            <a:ext cx="2636046" cy="830997"/>
          </a:xfrm>
          <a:prstGeom prst="rect">
            <a:avLst/>
          </a:prstGeom>
          <a:ln w="28575">
            <a:noFill/>
          </a:ln>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3295A"/>
                </a:solidFill>
                <a:effectLst/>
                <a:uLnTx/>
                <a:uFillTx/>
                <a:latin typeface="Calibri"/>
                <a:ea typeface="+mn-ea"/>
                <a:cs typeface="+mn-cs"/>
                <a:sym typeface="Wingdings" panose="05000000000000000000" pitchFamily="2" charset="2"/>
              </a:rPr>
              <a:t>Asia Pacific Regional Office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03295A"/>
                </a:solidFill>
                <a:effectLst/>
                <a:uLnTx/>
                <a:uFillTx/>
                <a:latin typeface="Calibri"/>
                <a:ea typeface="+mn-ea"/>
                <a:cs typeface="+mn-cs"/>
                <a:sym typeface="Wingdings" panose="05000000000000000000" pitchFamily="2" charset="2"/>
              </a:rPr>
              <a:t>ROAP - Hong Kong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3295A"/>
                </a:solidFill>
                <a:effectLst/>
                <a:uLnTx/>
                <a:uFillTx/>
                <a:latin typeface="Calibri"/>
                <a:ea typeface="+mn-ea"/>
                <a:cs typeface="+mn-cs"/>
                <a:sym typeface="Wingdings" panose="05000000000000000000" pitchFamily="2" charset="2"/>
              </a:rPr>
              <a:t>(2012)</a:t>
            </a:r>
          </a:p>
        </p:txBody>
      </p:sp>
      <p:sp>
        <p:nvSpPr>
          <p:cNvPr id="12" name="Rectangle 11"/>
          <p:cNvSpPr/>
          <p:nvPr/>
        </p:nvSpPr>
        <p:spPr>
          <a:xfrm>
            <a:off x="2693015" y="5818508"/>
            <a:ext cx="3752592" cy="830998"/>
          </a:xfrm>
          <a:prstGeom prst="rect">
            <a:avLst/>
          </a:prstGeom>
          <a:ln w="28575">
            <a:noFill/>
          </a:ln>
        </p:spPr>
        <p:txBody>
          <a:bodyPr wrap="square" anchor="t">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3295A"/>
                </a:solidFill>
                <a:effectLst/>
                <a:uLnTx/>
                <a:uFillTx/>
                <a:latin typeface="Calibri"/>
                <a:ea typeface="+mn-ea"/>
                <a:cs typeface="+mn-cs"/>
                <a:sym typeface="Wingdings" panose="05000000000000000000" pitchFamily="2" charset="2"/>
              </a:rPr>
              <a:t>Main Office of the Permanent Bureau</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03295A"/>
                </a:solidFill>
                <a:effectLst/>
                <a:uLnTx/>
                <a:uFillTx/>
                <a:latin typeface="Calibri"/>
                <a:ea typeface="+mn-ea"/>
                <a:cs typeface="+mn-cs"/>
                <a:sym typeface="Wingdings" panose="05000000000000000000" pitchFamily="2" charset="2"/>
              </a:rPr>
              <a:t>The Hague</a:t>
            </a:r>
          </a:p>
        </p:txBody>
      </p:sp>
      <p:cxnSp>
        <p:nvCxnSpPr>
          <p:cNvPr id="19" name="Straight Arrow Connector 18"/>
          <p:cNvCxnSpPr>
            <a:endCxn id="10" idx="0"/>
          </p:cNvCxnSpPr>
          <p:nvPr/>
        </p:nvCxnSpPr>
        <p:spPr bwMode="auto">
          <a:xfrm>
            <a:off x="6946900" y="3274211"/>
            <a:ext cx="843707" cy="2544298"/>
          </a:xfrm>
          <a:prstGeom prst="straightConnector1">
            <a:avLst/>
          </a:prstGeom>
          <a:solidFill>
            <a:schemeClr val="bg1"/>
          </a:solidFill>
          <a:ln w="38100" cap="flat" cmpd="sng" algn="ctr">
            <a:solidFill>
              <a:srgbClr val="00A5E3"/>
            </a:solidFill>
            <a:prstDash val="solid"/>
            <a:round/>
            <a:headEnd type="triangl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23" name="Straight Arrow Connector 22"/>
          <p:cNvCxnSpPr>
            <a:cxnSpLocks/>
          </p:cNvCxnSpPr>
          <p:nvPr/>
        </p:nvCxnSpPr>
        <p:spPr bwMode="auto">
          <a:xfrm flipH="1">
            <a:off x="1446816" y="5026811"/>
            <a:ext cx="762983" cy="811642"/>
          </a:xfrm>
          <a:prstGeom prst="straightConnector1">
            <a:avLst/>
          </a:prstGeom>
          <a:solidFill>
            <a:schemeClr val="bg1"/>
          </a:solidFill>
          <a:ln w="38100" cap="flat" cmpd="sng" algn="ctr">
            <a:solidFill>
              <a:srgbClr val="00A5E3"/>
            </a:solidFill>
            <a:prstDash val="solid"/>
            <a:round/>
            <a:headEnd type="triangl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20" name="Rectangle 19"/>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21" name="Rectangle 20"/>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22" name="Rectangle 21"/>
          <p:cNvSpPr/>
          <p:nvPr/>
        </p:nvSpPr>
        <p:spPr bwMode="auto">
          <a:xfrm>
            <a:off x="0" y="1160700"/>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24" name="Rectangle 3"/>
          <p:cNvSpPr txBox="1">
            <a:spLocks noChangeArrowheads="1"/>
          </p:cNvSpPr>
          <p:nvPr/>
        </p:nvSpPr>
        <p:spPr bwMode="auto">
          <a:xfrm>
            <a:off x="-5378" y="0"/>
            <a:ext cx="8317419" cy="941965"/>
          </a:xfrm>
          <a:prstGeom prst="rect">
            <a:avLst/>
          </a:prstGeom>
          <a:noFill/>
          <a:ln>
            <a:noFill/>
          </a:ln>
          <a:effectLst/>
          <a:extLst/>
        </p:spPr>
        <p:txBody>
          <a:bodyPr vert="horz" wrap="square" lIns="91440" tIns="4680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3295A"/>
                </a:solidFill>
                <a:effectLst/>
                <a:uLnTx/>
                <a:uFillTx/>
                <a:latin typeface="Calibri"/>
                <a:ea typeface="+mj-ea"/>
                <a:cs typeface="Calibri"/>
              </a:rPr>
              <a:t>Universal Mandate – Regional Presence</a:t>
            </a:r>
            <a:endParaRPr kumimoji="0" lang="en-US" altLang="en-US" sz="3600" b="1" i="1" u="none" strike="noStrike" kern="1200" cap="none" spc="0" normalizeH="0" baseline="0" noProof="0" dirty="0">
              <a:ln>
                <a:noFill/>
              </a:ln>
              <a:solidFill>
                <a:srgbClr val="03295A"/>
              </a:solidFill>
              <a:effectLst/>
              <a:uLnTx/>
              <a:uFillTx/>
              <a:latin typeface="Calibri"/>
              <a:ea typeface="+mj-ea"/>
              <a:cs typeface="Calibri"/>
            </a:endParaRPr>
          </a:p>
        </p:txBody>
      </p:sp>
      <p:pic>
        <p:nvPicPr>
          <p:cNvPr id="25" name="Picture 24"/>
          <p:cNvPicPr>
            <a:picLocks noChangeAspect="1"/>
          </p:cNvPicPr>
          <p:nvPr/>
        </p:nvPicPr>
        <p:blipFill rotWithShape="1">
          <a:blip r:embed="rId4"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cxnSp>
        <p:nvCxnSpPr>
          <p:cNvPr id="48" name="Elbow Connector 47"/>
          <p:cNvCxnSpPr/>
          <p:nvPr/>
        </p:nvCxnSpPr>
        <p:spPr>
          <a:xfrm rot="5400000" flipH="1" flipV="1">
            <a:off x="1755577" y="3721363"/>
            <a:ext cx="3522563" cy="759476"/>
          </a:xfrm>
          <a:prstGeom prst="bentConnector3">
            <a:avLst>
              <a:gd name="adj1" fmla="val 106604"/>
            </a:avLst>
          </a:prstGeom>
          <a:ln w="38100">
            <a:solidFill>
              <a:srgbClr val="00A5E3"/>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0" y="6700814"/>
            <a:ext cx="9144000" cy="1923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 b="0" i="1" u="none" strike="noStrike" kern="1200" cap="none" spc="0" normalizeH="0" baseline="0" noProof="0" dirty="0">
                <a:ln>
                  <a:noFill/>
                </a:ln>
                <a:solidFill>
                  <a:srgbClr val="03295A"/>
                </a:solidFill>
                <a:effectLst/>
                <a:uLnTx/>
                <a:uFillTx/>
                <a:latin typeface="Calibri" panose="020F0502020204030204" pitchFamily="34" charset="0"/>
                <a:ea typeface="+mn-ea"/>
                <a:cs typeface="+mn-cs"/>
              </a:rPr>
              <a:t>NB: Boundaries on this map are based upon those used by the UN Cartographic Section. The number of States reflects the Parties as recorded by the Depositary (NL MFA). Neither should be taken to imply official endorsement or acceptance.</a:t>
            </a:r>
          </a:p>
        </p:txBody>
      </p:sp>
    </p:spTree>
    <p:extLst>
      <p:ext uri="{BB962C8B-B14F-4D97-AF65-F5344CB8AC3E}">
        <p14:creationId xmlns:p14="http://schemas.microsoft.com/office/powerpoint/2010/main" val="160854496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5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7380" y="1988800"/>
            <a:ext cx="2307553" cy="1077218"/>
          </a:xfrm>
          <a:prstGeom prst="rect">
            <a:avLst/>
          </a:prstGeom>
        </p:spPr>
        <p:txBody>
          <a:bodyPr wrap="square">
            <a:spAutoFit/>
          </a:bodyPr>
          <a:lstStyle/>
          <a:p>
            <a:pPr algn="ctr" eaLnBrk="1" fontAlgn="auto" hangingPunct="1">
              <a:spcBef>
                <a:spcPts val="0"/>
              </a:spcBef>
              <a:spcAft>
                <a:spcPts val="0"/>
              </a:spcAft>
              <a:defRPr/>
            </a:pPr>
            <a:r>
              <a:rPr lang="en-US" sz="3200" cap="small" dirty="0">
                <a:solidFill>
                  <a:srgbClr val="03295A"/>
                </a:solidFill>
                <a:latin typeface="Calibri"/>
                <a:cs typeface="Calibri"/>
              </a:rPr>
              <a:t>Normative Work</a:t>
            </a:r>
          </a:p>
        </p:txBody>
      </p:sp>
      <p:sp>
        <p:nvSpPr>
          <p:cNvPr id="10" name="Rectangle 9"/>
          <p:cNvSpPr/>
          <p:nvPr/>
        </p:nvSpPr>
        <p:spPr>
          <a:xfrm>
            <a:off x="6187173" y="4542607"/>
            <a:ext cx="2633417" cy="1569660"/>
          </a:xfrm>
          <a:prstGeom prst="rect">
            <a:avLst/>
          </a:prstGeom>
        </p:spPr>
        <p:txBody>
          <a:bodyPr wrap="square">
            <a:spAutoFit/>
          </a:bodyPr>
          <a:lstStyle/>
          <a:p>
            <a:pPr algn="ctr" eaLnBrk="1" fontAlgn="auto" hangingPunct="1">
              <a:spcBef>
                <a:spcPts val="0"/>
              </a:spcBef>
              <a:spcAft>
                <a:spcPts val="0"/>
              </a:spcAft>
              <a:defRPr/>
            </a:pPr>
            <a:r>
              <a:rPr lang="en-US" sz="3200" cap="small" dirty="0">
                <a:solidFill>
                  <a:srgbClr val="03295A"/>
                </a:solidFill>
                <a:latin typeface="Calibri"/>
                <a:cs typeface="Calibri"/>
              </a:rPr>
              <a:t>Post-Convention Work</a:t>
            </a:r>
          </a:p>
        </p:txBody>
      </p:sp>
      <p:sp>
        <p:nvSpPr>
          <p:cNvPr id="5" name="Rectangle 4"/>
          <p:cNvSpPr/>
          <p:nvPr/>
        </p:nvSpPr>
        <p:spPr>
          <a:xfrm>
            <a:off x="287475" y="3750261"/>
            <a:ext cx="4970055" cy="3093154"/>
          </a:xfrm>
          <a:prstGeom prst="rect">
            <a:avLst/>
          </a:prstGeom>
        </p:spPr>
        <p:txBody>
          <a:bodyPr wrap="square">
            <a:spAutoFit/>
          </a:bodyPr>
          <a:lstStyle/>
          <a:p>
            <a:pPr marL="177800" lvl="1" algn="r" eaLnBrk="1" fontAlgn="auto" hangingPunct="1">
              <a:spcBef>
                <a:spcPts val="600"/>
              </a:spcBef>
              <a:spcAft>
                <a:spcPts val="0"/>
              </a:spcAft>
              <a:buClr>
                <a:srgbClr val="03295A"/>
              </a:buClr>
            </a:pPr>
            <a:r>
              <a:rPr lang="en-US" dirty="0">
                <a:solidFill>
                  <a:srgbClr val="007ED3"/>
                </a:solidFill>
                <a:latin typeface="Calibri"/>
              </a:rPr>
              <a:t>Promotion </a:t>
            </a:r>
            <a:br>
              <a:rPr lang="en-US" dirty="0">
                <a:solidFill>
                  <a:srgbClr val="03295A"/>
                </a:solidFill>
                <a:latin typeface="Calibri"/>
              </a:rPr>
            </a:br>
            <a:r>
              <a:rPr lang="en-US" b="0" i="1" dirty="0">
                <a:solidFill>
                  <a:srgbClr val="03295A"/>
                </a:solidFill>
                <a:latin typeface="Calibri"/>
              </a:rPr>
              <a:t>(of HCCH / its instruments)</a:t>
            </a:r>
          </a:p>
          <a:p>
            <a:pPr marL="177800" lvl="1" algn="r" eaLnBrk="1" fontAlgn="auto" hangingPunct="1">
              <a:spcBef>
                <a:spcPts val="600"/>
              </a:spcBef>
              <a:spcAft>
                <a:spcPts val="0"/>
              </a:spcAft>
              <a:buClr>
                <a:srgbClr val="03295A"/>
              </a:buClr>
            </a:pPr>
            <a:r>
              <a:rPr lang="en-US" dirty="0">
                <a:solidFill>
                  <a:srgbClr val="007ED3"/>
                </a:solidFill>
                <a:latin typeface="Calibri"/>
              </a:rPr>
              <a:t>Monitoring / Review</a:t>
            </a:r>
            <a:br>
              <a:rPr lang="en-US" b="0" dirty="0">
                <a:solidFill>
                  <a:srgbClr val="03295A"/>
                </a:solidFill>
                <a:latin typeface="Calibri"/>
              </a:rPr>
            </a:br>
            <a:r>
              <a:rPr lang="en-US" b="0" i="1" dirty="0">
                <a:solidFill>
                  <a:srgbClr val="03295A"/>
                </a:solidFill>
                <a:latin typeface="Calibri"/>
              </a:rPr>
              <a:t>(Special Commissions on practical operation)</a:t>
            </a:r>
            <a:r>
              <a:rPr lang="en-US" b="0" dirty="0">
                <a:solidFill>
                  <a:srgbClr val="03295A"/>
                </a:solidFill>
                <a:latin typeface="Calibri"/>
              </a:rPr>
              <a:t> </a:t>
            </a:r>
          </a:p>
          <a:p>
            <a:pPr marL="177800" lvl="1" algn="r" eaLnBrk="1" fontAlgn="auto" hangingPunct="1">
              <a:spcBef>
                <a:spcPts val="600"/>
              </a:spcBef>
              <a:spcAft>
                <a:spcPts val="0"/>
              </a:spcAft>
              <a:buClr>
                <a:srgbClr val="03295A"/>
              </a:buClr>
            </a:pPr>
            <a:r>
              <a:rPr lang="en-US" dirty="0">
                <a:solidFill>
                  <a:srgbClr val="007ED3"/>
                </a:solidFill>
                <a:latin typeface="Calibri"/>
              </a:rPr>
              <a:t>Implementation tools </a:t>
            </a:r>
            <a:br>
              <a:rPr lang="en-US" dirty="0">
                <a:solidFill>
                  <a:srgbClr val="03295A"/>
                </a:solidFill>
                <a:latin typeface="Calibri"/>
              </a:rPr>
            </a:br>
            <a:r>
              <a:rPr lang="en-US" b="0" i="1" dirty="0">
                <a:solidFill>
                  <a:srgbClr val="03295A"/>
                </a:solidFill>
                <a:latin typeface="Calibri"/>
              </a:rPr>
              <a:t>(GGPs, Handbooks</a:t>
            </a:r>
            <a:r>
              <a:rPr lang="en-US" b="0" i="1">
                <a:solidFill>
                  <a:srgbClr val="03295A"/>
                </a:solidFill>
                <a:latin typeface="Calibri"/>
              </a:rPr>
              <a:t>, databases, etc</a:t>
            </a:r>
            <a:r>
              <a:rPr lang="en-US" b="0" i="1" dirty="0">
                <a:solidFill>
                  <a:srgbClr val="03295A"/>
                </a:solidFill>
                <a:latin typeface="Calibri"/>
              </a:rPr>
              <a:t>.)</a:t>
            </a:r>
          </a:p>
          <a:p>
            <a:pPr marL="177800" lvl="1" algn="r" eaLnBrk="1" fontAlgn="auto" hangingPunct="1">
              <a:spcBef>
                <a:spcPts val="600"/>
              </a:spcBef>
              <a:spcAft>
                <a:spcPts val="0"/>
              </a:spcAft>
              <a:buClr>
                <a:srgbClr val="03295A"/>
              </a:buClr>
            </a:pPr>
            <a:r>
              <a:rPr lang="en-US" dirty="0">
                <a:solidFill>
                  <a:srgbClr val="007ED3"/>
                </a:solidFill>
                <a:latin typeface="Calibri"/>
              </a:rPr>
              <a:t>Post-Convention Assistance</a:t>
            </a:r>
            <a:br>
              <a:rPr lang="en-US" dirty="0">
                <a:solidFill>
                  <a:srgbClr val="03295A"/>
                </a:solidFill>
                <a:latin typeface="Calibri"/>
              </a:rPr>
            </a:br>
            <a:r>
              <a:rPr lang="en-US" b="0" i="1" dirty="0">
                <a:solidFill>
                  <a:srgbClr val="03295A"/>
                </a:solidFill>
                <a:latin typeface="Calibri"/>
              </a:rPr>
              <a:t>(implementation &amp; practical operation;</a:t>
            </a:r>
            <a:br>
              <a:rPr lang="en-US" b="0" i="1" dirty="0">
                <a:solidFill>
                  <a:srgbClr val="03295A"/>
                </a:solidFill>
                <a:latin typeface="Calibri"/>
              </a:rPr>
            </a:br>
            <a:r>
              <a:rPr lang="en-US" b="0" i="1" dirty="0">
                <a:solidFill>
                  <a:srgbClr val="03295A"/>
                </a:solidFill>
                <a:latin typeface="Calibri"/>
              </a:rPr>
              <a:t>priority given to Members)</a:t>
            </a:r>
          </a:p>
        </p:txBody>
      </p:sp>
      <p:sp>
        <p:nvSpPr>
          <p:cNvPr id="13" name="Rectangle 12"/>
          <p:cNvSpPr/>
          <p:nvPr/>
        </p:nvSpPr>
        <p:spPr>
          <a:xfrm>
            <a:off x="3055990" y="1349604"/>
            <a:ext cx="6120850" cy="2400657"/>
          </a:xfrm>
          <a:prstGeom prst="rect">
            <a:avLst/>
          </a:prstGeom>
        </p:spPr>
        <p:txBody>
          <a:bodyPr wrap="square">
            <a:spAutoFit/>
          </a:bodyPr>
          <a:lstStyle/>
          <a:p>
            <a:pPr marL="177800" lvl="1" eaLnBrk="1" fontAlgn="auto" hangingPunct="1">
              <a:spcBef>
                <a:spcPts val="600"/>
              </a:spcBef>
              <a:spcAft>
                <a:spcPts val="0"/>
              </a:spcAft>
              <a:buClr>
                <a:srgbClr val="03295A"/>
              </a:buClr>
            </a:pPr>
            <a:r>
              <a:rPr lang="en-US" dirty="0">
                <a:solidFill>
                  <a:srgbClr val="007ED3"/>
                </a:solidFill>
                <a:latin typeface="Calibri"/>
              </a:rPr>
              <a:t>Research </a:t>
            </a:r>
            <a:br>
              <a:rPr lang="en-US" dirty="0">
                <a:solidFill>
                  <a:srgbClr val="03295A"/>
                </a:solidFill>
                <a:latin typeface="Calibri"/>
              </a:rPr>
            </a:br>
            <a:r>
              <a:rPr lang="en-US" b="0" i="1" dirty="0">
                <a:solidFill>
                  <a:srgbClr val="03295A"/>
                </a:solidFill>
                <a:latin typeface="Calibri"/>
              </a:rPr>
              <a:t>(identifying other legal needs within mandate)</a:t>
            </a:r>
          </a:p>
          <a:p>
            <a:pPr marL="177800" lvl="1" eaLnBrk="1" fontAlgn="auto" hangingPunct="1">
              <a:spcBef>
                <a:spcPts val="600"/>
              </a:spcBef>
              <a:spcAft>
                <a:spcPts val="0"/>
              </a:spcAft>
              <a:buClr>
                <a:srgbClr val="03295A"/>
              </a:buClr>
            </a:pPr>
            <a:r>
              <a:rPr lang="en-US" dirty="0">
                <a:solidFill>
                  <a:srgbClr val="007ED3"/>
                </a:solidFill>
                <a:latin typeface="Calibri"/>
              </a:rPr>
              <a:t>Proposals </a:t>
            </a:r>
            <a:br>
              <a:rPr lang="en-US" dirty="0">
                <a:solidFill>
                  <a:srgbClr val="03295A"/>
                </a:solidFill>
                <a:latin typeface="Calibri"/>
              </a:rPr>
            </a:br>
            <a:r>
              <a:rPr lang="en-US" b="0" i="1" dirty="0">
                <a:solidFill>
                  <a:srgbClr val="03295A"/>
                </a:solidFill>
                <a:latin typeface="Calibri"/>
              </a:rPr>
              <a:t>(of new instruments)</a:t>
            </a:r>
          </a:p>
          <a:p>
            <a:pPr marL="177800" lvl="1" eaLnBrk="1" fontAlgn="auto" hangingPunct="1">
              <a:spcBef>
                <a:spcPts val="600"/>
              </a:spcBef>
              <a:spcAft>
                <a:spcPts val="0"/>
              </a:spcAft>
              <a:buClr>
                <a:srgbClr val="03295A"/>
              </a:buClr>
            </a:pPr>
            <a:r>
              <a:rPr lang="en-US" dirty="0">
                <a:solidFill>
                  <a:srgbClr val="007ED3"/>
                </a:solidFill>
                <a:latin typeface="Calibri"/>
              </a:rPr>
              <a:t>Experts Discussion &amp; Negotiation; Diplomatic Session </a:t>
            </a:r>
            <a:br>
              <a:rPr lang="en-US" dirty="0">
                <a:solidFill>
                  <a:srgbClr val="03295A"/>
                </a:solidFill>
                <a:latin typeface="Calibri"/>
              </a:rPr>
            </a:br>
            <a:r>
              <a:rPr lang="en-US" b="0" i="1" dirty="0">
                <a:solidFill>
                  <a:srgbClr val="03295A"/>
                </a:solidFill>
                <a:latin typeface="Calibri"/>
              </a:rPr>
              <a:t>(drafting process leading to new instruments: Conventions, Protocols, soft law)</a:t>
            </a:r>
          </a:p>
        </p:txBody>
      </p:sp>
      <p:sp>
        <p:nvSpPr>
          <p:cNvPr id="12" name="Rectangle 11"/>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prstClr val="black"/>
              </a:solidFill>
            </a:endParaRPr>
          </a:p>
        </p:txBody>
      </p:sp>
      <p:sp>
        <p:nvSpPr>
          <p:cNvPr id="14" name="Rectangle 13"/>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prstClr val="black"/>
              </a:solidFill>
            </a:endParaRPr>
          </a:p>
        </p:txBody>
      </p:sp>
      <p:sp>
        <p:nvSpPr>
          <p:cNvPr id="15" name="Rectangle 14"/>
          <p:cNvSpPr/>
          <p:nvPr/>
        </p:nvSpPr>
        <p:spPr bwMode="auto">
          <a:xfrm>
            <a:off x="0" y="1160700"/>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prstClr val="black"/>
              </a:solidFill>
            </a:endParaRPr>
          </a:p>
        </p:txBody>
      </p:sp>
      <p:sp>
        <p:nvSpPr>
          <p:cNvPr id="16" name="Rectangle 3"/>
          <p:cNvSpPr txBox="1">
            <a:spLocks noChangeArrowheads="1"/>
          </p:cNvSpPr>
          <p:nvPr/>
        </p:nvSpPr>
        <p:spPr bwMode="auto">
          <a:xfrm>
            <a:off x="-5378" y="0"/>
            <a:ext cx="9149378" cy="950115"/>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dirty="0">
                <a:solidFill>
                  <a:srgbClr val="03295A"/>
                </a:solidFill>
                <a:latin typeface="Calibri"/>
                <a:cs typeface="Calibri"/>
              </a:rPr>
              <a:t>The main activities of the HCCH</a:t>
            </a:r>
            <a:endParaRPr lang="en-US" altLang="en-US" sz="1800" dirty="0">
              <a:solidFill>
                <a:srgbClr val="03295A"/>
              </a:solidFill>
              <a:latin typeface="Calibri"/>
              <a:cs typeface="Calibri"/>
            </a:endParaRPr>
          </a:p>
        </p:txBody>
      </p:sp>
      <p:pic>
        <p:nvPicPr>
          <p:cNvPr id="17" name="Picture 16"/>
          <p:cNvPicPr>
            <a:picLocks noChangeAspect="1"/>
          </p:cNvPicPr>
          <p:nvPr/>
        </p:nvPicPr>
        <p:blipFill rotWithShape="1">
          <a:blip r:embed="rId3"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sp>
        <p:nvSpPr>
          <p:cNvPr id="2" name="Left Brace 1"/>
          <p:cNvSpPr/>
          <p:nvPr/>
        </p:nvSpPr>
        <p:spPr>
          <a:xfrm>
            <a:off x="2339690" y="1340710"/>
            <a:ext cx="792110" cy="2418447"/>
          </a:xfrm>
          <a:prstGeom prst="leftBrace">
            <a:avLst>
              <a:gd name="adj1" fmla="val 49122"/>
              <a:gd name="adj2" fmla="val 50000"/>
            </a:avLst>
          </a:prstGeom>
          <a:ln w="38100">
            <a:solidFill>
              <a:srgbClr val="007ED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18" name="Left Brace 17"/>
          <p:cNvSpPr/>
          <p:nvPr/>
        </p:nvSpPr>
        <p:spPr>
          <a:xfrm flipH="1">
            <a:off x="5371184" y="3905932"/>
            <a:ext cx="792110" cy="2821494"/>
          </a:xfrm>
          <a:prstGeom prst="leftBrace">
            <a:avLst>
              <a:gd name="adj1" fmla="val 49122"/>
              <a:gd name="adj2" fmla="val 50000"/>
            </a:avLst>
          </a:prstGeom>
          <a:ln w="38100">
            <a:solidFill>
              <a:srgbClr val="007ED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Tree>
    <p:extLst>
      <p:ext uri="{BB962C8B-B14F-4D97-AF65-F5344CB8AC3E}">
        <p14:creationId xmlns:p14="http://schemas.microsoft.com/office/powerpoint/2010/main" val="144218881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2"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5378" y="0"/>
            <a:ext cx="9149378" cy="959044"/>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4000" dirty="0">
                <a:solidFill>
                  <a:srgbClr val="03295A"/>
                </a:solidFill>
                <a:latin typeface="Calibri"/>
                <a:cs typeface="Calibri"/>
              </a:rPr>
              <a:t>The HCCH in action</a:t>
            </a:r>
          </a:p>
        </p:txBody>
      </p: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12041" y="100828"/>
            <a:ext cx="826581" cy="765316"/>
          </a:xfrm>
          <a:prstGeom prst="rect">
            <a:avLst/>
          </a:prstGeom>
        </p:spPr>
      </p:pic>
      <p:sp>
        <p:nvSpPr>
          <p:cNvPr id="13" name="Rectangle 12"/>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srgbClr val="000000"/>
              </a:solidFill>
            </a:endParaRPr>
          </a:p>
        </p:txBody>
      </p:sp>
      <p:sp>
        <p:nvSpPr>
          <p:cNvPr id="14" name="Rectangle 13"/>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srgbClr val="000000"/>
              </a:solidFill>
            </a:endParaRPr>
          </a:p>
        </p:txBody>
      </p:sp>
      <p:sp>
        <p:nvSpPr>
          <p:cNvPr id="15" name="Rectangle 14"/>
          <p:cNvSpPr/>
          <p:nvPr/>
        </p:nvSpPr>
        <p:spPr bwMode="auto">
          <a:xfrm>
            <a:off x="0" y="1160700"/>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srgbClr val="000000"/>
              </a:solidFill>
            </a:endParaRPr>
          </a:p>
        </p:txBody>
      </p:sp>
      <p:sp>
        <p:nvSpPr>
          <p:cNvPr id="16" name="Rectangle 15"/>
          <p:cNvSpPr/>
          <p:nvPr/>
        </p:nvSpPr>
        <p:spPr>
          <a:xfrm>
            <a:off x="251400" y="1715359"/>
            <a:ext cx="5184720" cy="1426031"/>
          </a:xfrm>
          <a:prstGeom prst="rect">
            <a:avLst/>
          </a:prstGeom>
        </p:spPr>
        <p:txBody>
          <a:bodyPr wrap="square">
            <a:spAutoFit/>
          </a:bodyPr>
          <a:lstStyle/>
          <a:p>
            <a:pPr marL="263525" lvl="1">
              <a:spcBef>
                <a:spcPts val="800"/>
              </a:spcBef>
              <a:buClr>
                <a:srgbClr val="03295A"/>
              </a:buClr>
              <a:buSzPct val="75000"/>
            </a:pPr>
            <a:r>
              <a:rPr lang="en-US" u="sng" dirty="0">
                <a:solidFill>
                  <a:srgbClr val="007ED3"/>
                </a:solidFill>
                <a:latin typeface="Calibri" panose="020F0502020204030204" pitchFamily="34" charset="0"/>
              </a:rPr>
              <a:t>At the Permanent Bureau</a:t>
            </a:r>
          </a:p>
          <a:p>
            <a:pPr marL="442913" lvl="1" indent="-179388">
              <a:spcBef>
                <a:spcPts val="800"/>
              </a:spcBef>
              <a:buClr>
                <a:srgbClr val="03295A"/>
              </a:buClr>
              <a:buSzPct val="75000"/>
              <a:buFont typeface="Arial"/>
              <a:buChar char="•"/>
            </a:pPr>
            <a:r>
              <a:rPr lang="en-US" b="0" dirty="0">
                <a:solidFill>
                  <a:srgbClr val="03295A"/>
                </a:solidFill>
                <a:latin typeface="Calibri" panose="020F0502020204030204" pitchFamily="34" charset="0"/>
              </a:rPr>
              <a:t>Smaller context for </a:t>
            </a:r>
            <a:r>
              <a:rPr lang="en-US" i="1" dirty="0">
                <a:solidFill>
                  <a:srgbClr val="03295A"/>
                </a:solidFill>
                <a:latin typeface="Calibri" panose="020F0502020204030204" pitchFamily="34" charset="0"/>
              </a:rPr>
              <a:t>Experts’ &amp; Working Groups, or Standing Committee </a:t>
            </a:r>
            <a:br>
              <a:rPr lang="en-US" i="1" dirty="0">
                <a:solidFill>
                  <a:srgbClr val="03295A"/>
                </a:solidFill>
                <a:latin typeface="Calibri" panose="020F0502020204030204" pitchFamily="34" charset="0"/>
              </a:rPr>
            </a:br>
            <a:r>
              <a:rPr lang="en-US" b="0" dirty="0">
                <a:solidFill>
                  <a:srgbClr val="03295A"/>
                </a:solidFill>
                <a:latin typeface="Calibri" panose="020F0502020204030204" pitchFamily="34" charset="0"/>
              </a:rPr>
              <a:t>(up to 40 participants)</a:t>
            </a:r>
          </a:p>
        </p:txBody>
      </p:sp>
      <p:sp>
        <p:nvSpPr>
          <p:cNvPr id="17" name="Rectangle 16"/>
          <p:cNvSpPr/>
          <p:nvPr/>
        </p:nvSpPr>
        <p:spPr>
          <a:xfrm>
            <a:off x="3563860" y="3789050"/>
            <a:ext cx="5574762" cy="2708434"/>
          </a:xfrm>
          <a:prstGeom prst="rect">
            <a:avLst/>
          </a:prstGeom>
        </p:spPr>
        <p:txBody>
          <a:bodyPr wrap="square">
            <a:spAutoFit/>
          </a:bodyPr>
          <a:lstStyle/>
          <a:p>
            <a:pPr marL="263525" lvl="1">
              <a:spcBef>
                <a:spcPts val="600"/>
              </a:spcBef>
              <a:buClr>
                <a:srgbClr val="03295A"/>
              </a:buClr>
              <a:buSzPct val="75000"/>
            </a:pPr>
            <a:r>
              <a:rPr lang="en-US" u="sng" dirty="0">
                <a:solidFill>
                  <a:srgbClr val="007ED3"/>
                </a:solidFill>
                <a:latin typeface="Calibri" panose="020F0502020204030204" pitchFamily="34" charset="0"/>
              </a:rPr>
              <a:t>At the Hague Academy Building (Peace Palace)</a:t>
            </a:r>
          </a:p>
          <a:p>
            <a:pPr marL="442913" lvl="1" indent="-179388">
              <a:spcBef>
                <a:spcPts val="600"/>
              </a:spcBef>
              <a:buClr>
                <a:srgbClr val="03295A"/>
              </a:buClr>
              <a:buSzPct val="75000"/>
              <a:buFont typeface="Arial"/>
              <a:buChar char="•"/>
            </a:pPr>
            <a:r>
              <a:rPr lang="en-US" b="0" dirty="0">
                <a:solidFill>
                  <a:srgbClr val="03295A"/>
                </a:solidFill>
                <a:latin typeface="Calibri" panose="020F0502020204030204" pitchFamily="34" charset="0"/>
              </a:rPr>
              <a:t>Larger Context for </a:t>
            </a:r>
            <a:r>
              <a:rPr lang="en-US" i="1" dirty="0">
                <a:solidFill>
                  <a:srgbClr val="03295A"/>
                </a:solidFill>
                <a:latin typeface="Calibri" panose="020F0502020204030204" pitchFamily="34" charset="0"/>
              </a:rPr>
              <a:t>plenary-style</a:t>
            </a:r>
            <a:r>
              <a:rPr lang="en-US" b="0" dirty="0">
                <a:solidFill>
                  <a:srgbClr val="03295A"/>
                </a:solidFill>
                <a:latin typeface="Calibri" panose="020F0502020204030204" pitchFamily="34" charset="0"/>
              </a:rPr>
              <a:t> meetings: </a:t>
            </a:r>
          </a:p>
          <a:p>
            <a:pPr marL="900113" lvl="2" indent="-179388">
              <a:spcBef>
                <a:spcPts val="600"/>
              </a:spcBef>
              <a:buClr>
                <a:srgbClr val="03295A"/>
              </a:buClr>
              <a:buSzPct val="75000"/>
              <a:buFont typeface="Arial"/>
              <a:buChar char="•"/>
            </a:pPr>
            <a:r>
              <a:rPr lang="en-US" i="1" dirty="0">
                <a:solidFill>
                  <a:srgbClr val="03295A"/>
                </a:solidFill>
                <a:latin typeface="Calibri" panose="020F0502020204030204" pitchFamily="34" charset="0"/>
              </a:rPr>
              <a:t>Special Commissions</a:t>
            </a:r>
          </a:p>
          <a:p>
            <a:pPr marL="900113" lvl="2" indent="-179388">
              <a:spcBef>
                <a:spcPts val="600"/>
              </a:spcBef>
              <a:buClr>
                <a:srgbClr val="03295A"/>
              </a:buClr>
              <a:buSzPct val="75000"/>
              <a:buFont typeface="Arial"/>
              <a:buChar char="•"/>
            </a:pPr>
            <a:r>
              <a:rPr lang="en-US" i="1" dirty="0">
                <a:solidFill>
                  <a:srgbClr val="03295A"/>
                </a:solidFill>
                <a:latin typeface="Calibri" panose="020F0502020204030204" pitchFamily="34" charset="0"/>
              </a:rPr>
              <a:t>Council on General Affairs and Policy</a:t>
            </a:r>
          </a:p>
          <a:p>
            <a:pPr marL="900113" lvl="2" indent="-179388">
              <a:spcBef>
                <a:spcPts val="600"/>
              </a:spcBef>
              <a:buClr>
                <a:srgbClr val="03295A"/>
              </a:buClr>
              <a:buSzPct val="75000"/>
              <a:buFont typeface="Arial"/>
              <a:buChar char="•"/>
            </a:pPr>
            <a:r>
              <a:rPr lang="en-US" i="1" dirty="0">
                <a:solidFill>
                  <a:srgbClr val="03295A"/>
                </a:solidFill>
                <a:latin typeface="Calibri" panose="020F0502020204030204" pitchFamily="34" charset="0"/>
              </a:rPr>
              <a:t>Council of Diplomatic Representatives</a:t>
            </a:r>
          </a:p>
          <a:p>
            <a:pPr marL="900113" lvl="2" indent="-179388">
              <a:spcBef>
                <a:spcPts val="600"/>
              </a:spcBef>
              <a:buClr>
                <a:srgbClr val="03295A"/>
              </a:buClr>
              <a:buSzPct val="75000"/>
              <a:buFont typeface="Arial"/>
              <a:buChar char="•"/>
            </a:pPr>
            <a:r>
              <a:rPr lang="en-US" i="1" dirty="0">
                <a:solidFill>
                  <a:srgbClr val="03295A"/>
                </a:solidFill>
                <a:latin typeface="Calibri" panose="020F0502020204030204" pitchFamily="34" charset="0"/>
              </a:rPr>
              <a:t>Diplomatic Sessions</a:t>
            </a:r>
          </a:p>
          <a:p>
            <a:pPr marL="442913" lvl="1" indent="-179388">
              <a:spcBef>
                <a:spcPts val="600"/>
              </a:spcBef>
              <a:buClr>
                <a:srgbClr val="03295A"/>
              </a:buClr>
              <a:buSzPct val="75000"/>
              <a:buFont typeface="Arial"/>
              <a:buChar char="•"/>
            </a:pPr>
            <a:r>
              <a:rPr lang="en-US" b="0" dirty="0">
                <a:solidFill>
                  <a:srgbClr val="03295A"/>
                </a:solidFill>
                <a:latin typeface="Calibri" panose="020F0502020204030204" pitchFamily="34" charset="0"/>
              </a:rPr>
              <a:t>Up to 300 participants</a:t>
            </a:r>
          </a:p>
        </p:txBody>
      </p:sp>
      <p:sp>
        <p:nvSpPr>
          <p:cNvPr id="18" name="Rectangle 17"/>
          <p:cNvSpPr/>
          <p:nvPr/>
        </p:nvSpPr>
        <p:spPr>
          <a:xfrm>
            <a:off x="172463" y="6423815"/>
            <a:ext cx="8793696" cy="461665"/>
          </a:xfrm>
          <a:prstGeom prst="rect">
            <a:avLst/>
          </a:prstGeom>
        </p:spPr>
        <p:txBody>
          <a:bodyPr wrap="square" anchor="ctr">
            <a:spAutoFit/>
          </a:bodyPr>
          <a:lstStyle/>
          <a:p>
            <a:pPr algn="ctr">
              <a:defRPr/>
            </a:pPr>
            <a:r>
              <a:rPr lang="en-GB" sz="2400" i="1" u="sng" dirty="0">
                <a:solidFill>
                  <a:srgbClr val="007ED3"/>
                </a:solidFill>
                <a:latin typeface="Calibri"/>
                <a:cs typeface="Calibri"/>
              </a:rPr>
              <a:t>Consensus</a:t>
            </a:r>
            <a:r>
              <a:rPr lang="en-GB" sz="2400" i="1" dirty="0">
                <a:solidFill>
                  <a:srgbClr val="007ED3"/>
                </a:solidFill>
                <a:latin typeface="Calibri"/>
                <a:cs typeface="Calibri"/>
              </a:rPr>
              <a:t> as basic principle across all HCCH Meetings</a:t>
            </a:r>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10625" t="13307" r="16924" b="16859"/>
          <a:stretch/>
        </p:blipFill>
        <p:spPr>
          <a:xfrm>
            <a:off x="251400" y="4020734"/>
            <a:ext cx="3456480" cy="2216656"/>
          </a:xfrm>
          <a:prstGeom prst="rect">
            <a:avLst/>
          </a:prstGeom>
        </p:spPr>
      </p:pic>
      <p:pic>
        <p:nvPicPr>
          <p:cNvPr id="4" name="Picture 3">
            <a:extLst>
              <a:ext uri="{FF2B5EF4-FFF2-40B4-BE49-F238E27FC236}">
                <a16:creationId xmlns:a16="http://schemas.microsoft.com/office/drawing/2014/main" id="{BF25A13C-75E3-42C4-9C43-4DF9AED86A2C}"/>
              </a:ext>
            </a:extLst>
          </p:cNvPr>
          <p:cNvPicPr>
            <a:picLocks noChangeAspect="1"/>
          </p:cNvPicPr>
          <p:nvPr/>
        </p:nvPicPr>
        <p:blipFill>
          <a:blip r:embed="rId5"/>
          <a:stretch>
            <a:fillRect/>
          </a:stretch>
        </p:blipFill>
        <p:spPr>
          <a:xfrm>
            <a:off x="5004060" y="1700760"/>
            <a:ext cx="3951164" cy="1556818"/>
          </a:xfrm>
          <a:prstGeom prst="rect">
            <a:avLst/>
          </a:prstGeom>
        </p:spPr>
      </p:pic>
    </p:spTree>
    <p:extLst>
      <p:ext uri="{BB962C8B-B14F-4D97-AF65-F5344CB8AC3E}">
        <p14:creationId xmlns:p14="http://schemas.microsoft.com/office/powerpoint/2010/main" val="233034587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5378" y="0"/>
            <a:ext cx="9149378" cy="959044"/>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4000" dirty="0">
                <a:solidFill>
                  <a:srgbClr val="03295A"/>
                </a:solidFill>
                <a:latin typeface="Calibri"/>
                <a:cs typeface="Calibri"/>
              </a:rPr>
              <a:t>The HCCH in action – a reality check…</a:t>
            </a:r>
          </a:p>
        </p:txBody>
      </p:sp>
      <p:sp>
        <p:nvSpPr>
          <p:cNvPr id="13" name="Rectangle 12"/>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srgbClr val="000000"/>
              </a:solidFill>
            </a:endParaRPr>
          </a:p>
        </p:txBody>
      </p:sp>
      <p:sp>
        <p:nvSpPr>
          <p:cNvPr id="14" name="Rectangle 13"/>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srgbClr val="000000"/>
              </a:solidFill>
            </a:endParaRPr>
          </a:p>
        </p:txBody>
      </p:sp>
      <p:sp>
        <p:nvSpPr>
          <p:cNvPr id="15" name="Rectangle 14"/>
          <p:cNvSpPr/>
          <p:nvPr/>
        </p:nvSpPr>
        <p:spPr bwMode="auto">
          <a:xfrm>
            <a:off x="0" y="1160700"/>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srgbClr val="000000"/>
              </a:solidFill>
            </a:endParaRPr>
          </a:p>
        </p:txBody>
      </p:sp>
      <p:pic>
        <p:nvPicPr>
          <p:cNvPr id="4" name="Picture 3">
            <a:extLst>
              <a:ext uri="{FF2B5EF4-FFF2-40B4-BE49-F238E27FC236}">
                <a16:creationId xmlns:a16="http://schemas.microsoft.com/office/drawing/2014/main" id="{B7EB44BA-A770-48DC-8276-6CA4CEA5A2CD}"/>
              </a:ext>
            </a:extLst>
          </p:cNvPr>
          <p:cNvPicPr>
            <a:picLocks noChangeAspect="1"/>
          </p:cNvPicPr>
          <p:nvPr/>
        </p:nvPicPr>
        <p:blipFill rotWithShape="1">
          <a:blip r:embed="rId3"/>
          <a:srcRect r="48679"/>
          <a:stretch/>
        </p:blipFill>
        <p:spPr>
          <a:xfrm>
            <a:off x="899490" y="1602472"/>
            <a:ext cx="4232954" cy="3150136"/>
          </a:xfrm>
          <a:prstGeom prst="rect">
            <a:avLst/>
          </a:prstGeom>
        </p:spPr>
      </p:pic>
      <p:sp>
        <p:nvSpPr>
          <p:cNvPr id="19" name="Rectangle 18">
            <a:extLst>
              <a:ext uri="{FF2B5EF4-FFF2-40B4-BE49-F238E27FC236}">
                <a16:creationId xmlns:a16="http://schemas.microsoft.com/office/drawing/2014/main" id="{78C72DC2-8FEC-4EAF-9B9E-970654EAC28E}"/>
              </a:ext>
            </a:extLst>
          </p:cNvPr>
          <p:cNvSpPr/>
          <p:nvPr/>
        </p:nvSpPr>
        <p:spPr>
          <a:xfrm>
            <a:off x="0" y="5013220"/>
            <a:ext cx="9144000" cy="1431161"/>
          </a:xfrm>
          <a:prstGeom prst="rect">
            <a:avLst/>
          </a:prstGeom>
        </p:spPr>
        <p:txBody>
          <a:bodyPr wrap="square">
            <a:spAutoFit/>
          </a:bodyPr>
          <a:lstStyle/>
          <a:p>
            <a:pPr marL="263525" lvl="1" algn="ctr">
              <a:spcBef>
                <a:spcPts val="800"/>
              </a:spcBef>
              <a:buClr>
                <a:srgbClr val="03295A"/>
              </a:buClr>
              <a:buSzPct val="75000"/>
            </a:pPr>
            <a:r>
              <a:rPr lang="en-US" sz="2400" b="0" dirty="0">
                <a:solidFill>
                  <a:srgbClr val="03295A"/>
                </a:solidFill>
                <a:latin typeface="Calibri" panose="020F0502020204030204" pitchFamily="34" charset="0"/>
              </a:rPr>
              <a:t>Less than </a:t>
            </a:r>
            <a:r>
              <a:rPr lang="en-US" sz="2400" dirty="0">
                <a:solidFill>
                  <a:srgbClr val="03295A"/>
                </a:solidFill>
                <a:latin typeface="Calibri" panose="020F0502020204030204" pitchFamily="34" charset="0"/>
              </a:rPr>
              <a:t>30 staff members </a:t>
            </a:r>
          </a:p>
          <a:p>
            <a:pPr marL="263525" lvl="1" algn="ctr">
              <a:spcBef>
                <a:spcPts val="1800"/>
              </a:spcBef>
              <a:buClr>
                <a:srgbClr val="03295A"/>
              </a:buClr>
              <a:buSzPct val="75000"/>
            </a:pPr>
            <a:r>
              <a:rPr lang="en-US" sz="2400" b="0" dirty="0">
                <a:solidFill>
                  <a:srgbClr val="03295A"/>
                </a:solidFill>
                <a:latin typeface="Calibri" panose="020F0502020204030204" pitchFamily="34" charset="0"/>
              </a:rPr>
              <a:t>Budget of the HCCH is just</a:t>
            </a:r>
            <a:r>
              <a:rPr lang="en-US" sz="2400" dirty="0">
                <a:solidFill>
                  <a:srgbClr val="03295A"/>
                </a:solidFill>
                <a:latin typeface="Calibri" panose="020F0502020204030204" pitchFamily="34" charset="0"/>
              </a:rPr>
              <a:t> </a:t>
            </a:r>
            <a:r>
              <a:rPr lang="en-US" sz="2400" b="0" dirty="0">
                <a:solidFill>
                  <a:srgbClr val="03295A"/>
                </a:solidFill>
                <a:latin typeface="Calibri" panose="020F0502020204030204" pitchFamily="34" charset="0"/>
              </a:rPr>
              <a:t>over </a:t>
            </a:r>
            <a:r>
              <a:rPr lang="en-US" sz="2400" dirty="0">
                <a:solidFill>
                  <a:srgbClr val="03295A"/>
                </a:solidFill>
                <a:latin typeface="Calibri" panose="020F0502020204030204" pitchFamily="34" charset="0"/>
              </a:rPr>
              <a:t>€ </a:t>
            </a:r>
            <a:r>
              <a:rPr lang="en-US" sz="2400" i="1" dirty="0">
                <a:solidFill>
                  <a:srgbClr val="03295A"/>
                </a:solidFill>
                <a:latin typeface="Calibri" panose="020F0502020204030204" pitchFamily="34" charset="0"/>
              </a:rPr>
              <a:t>4.1 million </a:t>
            </a:r>
            <a:br>
              <a:rPr lang="en-US" sz="2400" i="1" dirty="0">
                <a:solidFill>
                  <a:srgbClr val="03295A"/>
                </a:solidFill>
                <a:latin typeface="Calibri" panose="020F0502020204030204" pitchFamily="34" charset="0"/>
              </a:rPr>
            </a:br>
            <a:r>
              <a:rPr lang="en-US" sz="2400" b="0" dirty="0">
                <a:solidFill>
                  <a:srgbClr val="03295A"/>
                </a:solidFill>
                <a:latin typeface="Calibri" panose="020F0502020204030204" pitchFamily="34" charset="0"/>
              </a:rPr>
              <a:t>(approx. US$ 4.8 million) </a:t>
            </a:r>
          </a:p>
        </p:txBody>
      </p:sp>
      <p:sp>
        <p:nvSpPr>
          <p:cNvPr id="2" name="Rectangle 1">
            <a:extLst>
              <a:ext uri="{FF2B5EF4-FFF2-40B4-BE49-F238E27FC236}">
                <a16:creationId xmlns:a16="http://schemas.microsoft.com/office/drawing/2014/main" id="{3F706AAD-07A7-4C64-A302-C66AB2BBA151}"/>
              </a:ext>
            </a:extLst>
          </p:cNvPr>
          <p:cNvSpPr/>
          <p:nvPr/>
        </p:nvSpPr>
        <p:spPr>
          <a:xfrm>
            <a:off x="899490" y="3461666"/>
            <a:ext cx="1728240" cy="19341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extBox 2">
            <a:extLst>
              <a:ext uri="{FF2B5EF4-FFF2-40B4-BE49-F238E27FC236}">
                <a16:creationId xmlns:a16="http://schemas.microsoft.com/office/drawing/2014/main" id="{E22043F2-AD84-4090-A238-4B9553717F63}"/>
              </a:ext>
            </a:extLst>
          </p:cNvPr>
          <p:cNvSpPr txBox="1"/>
          <p:nvPr/>
        </p:nvSpPr>
        <p:spPr>
          <a:xfrm>
            <a:off x="5364110" y="2924930"/>
            <a:ext cx="3096430" cy="461665"/>
          </a:xfrm>
          <a:prstGeom prst="rect">
            <a:avLst/>
          </a:prstGeom>
          <a:noFill/>
        </p:spPr>
        <p:txBody>
          <a:bodyPr wrap="square" rtlCol="0">
            <a:spAutoFit/>
          </a:bodyPr>
          <a:lstStyle/>
          <a:p>
            <a:r>
              <a:rPr lang="en-US" sz="2400" b="0" dirty="0">
                <a:solidFill>
                  <a:srgbClr val="002060"/>
                </a:solidFill>
                <a:latin typeface="+mn-lt"/>
              </a:rPr>
              <a:t>New Office (2014)</a:t>
            </a:r>
            <a:endParaRPr lang="nl-NL" sz="2400" b="0" dirty="0">
              <a:solidFill>
                <a:srgbClr val="002060"/>
              </a:solidFill>
              <a:latin typeface="+mn-lt"/>
            </a:endParaRPr>
          </a:p>
        </p:txBody>
      </p:sp>
      <p:sp>
        <p:nvSpPr>
          <p:cNvPr id="10" name="TextBox 9">
            <a:extLst>
              <a:ext uri="{FF2B5EF4-FFF2-40B4-BE49-F238E27FC236}">
                <a16:creationId xmlns:a16="http://schemas.microsoft.com/office/drawing/2014/main" id="{1288FB13-68EB-453D-9BC4-97AE12B555A1}"/>
              </a:ext>
            </a:extLst>
          </p:cNvPr>
          <p:cNvSpPr txBox="1"/>
          <p:nvPr/>
        </p:nvSpPr>
        <p:spPr>
          <a:xfrm>
            <a:off x="5364110" y="3327385"/>
            <a:ext cx="3096430" cy="461665"/>
          </a:xfrm>
          <a:prstGeom prst="rect">
            <a:avLst/>
          </a:prstGeom>
          <a:noFill/>
        </p:spPr>
        <p:txBody>
          <a:bodyPr wrap="square" rtlCol="0">
            <a:spAutoFit/>
          </a:bodyPr>
          <a:lstStyle/>
          <a:p>
            <a:r>
              <a:rPr lang="fr-CA" sz="2400" b="0" dirty="0">
                <a:solidFill>
                  <a:srgbClr val="002060"/>
                </a:solidFill>
                <a:latin typeface="+mn-lt"/>
              </a:rPr>
              <a:t>Small </a:t>
            </a:r>
            <a:r>
              <a:rPr lang="fr-CA" sz="2400" b="0" dirty="0" err="1">
                <a:solidFill>
                  <a:srgbClr val="002060"/>
                </a:solidFill>
                <a:latin typeface="+mn-lt"/>
              </a:rPr>
              <a:t>is</a:t>
            </a:r>
            <a:r>
              <a:rPr lang="fr-CA" sz="2400" b="0" dirty="0">
                <a:solidFill>
                  <a:srgbClr val="002060"/>
                </a:solidFill>
                <a:latin typeface="+mn-lt"/>
              </a:rPr>
              <a:t> </a:t>
            </a:r>
            <a:r>
              <a:rPr lang="fr-CA" sz="2400" b="0" dirty="0" err="1">
                <a:solidFill>
                  <a:srgbClr val="002060"/>
                </a:solidFill>
                <a:latin typeface="+mn-lt"/>
              </a:rPr>
              <a:t>beautiful</a:t>
            </a:r>
            <a:r>
              <a:rPr lang="fr-CA" sz="2400" b="0" dirty="0">
                <a:solidFill>
                  <a:srgbClr val="002060"/>
                </a:solidFill>
                <a:latin typeface="+mn-lt"/>
              </a:rPr>
              <a:t>… (?)</a:t>
            </a:r>
            <a:endParaRPr lang="nl-NL" sz="2400" b="0" dirty="0">
              <a:solidFill>
                <a:srgbClr val="002060"/>
              </a:solidFill>
              <a:latin typeface="+mn-lt"/>
            </a:endParaRPr>
          </a:p>
        </p:txBody>
      </p:sp>
    </p:spTree>
    <p:extLst>
      <p:ext uri="{BB962C8B-B14F-4D97-AF65-F5344CB8AC3E}">
        <p14:creationId xmlns:p14="http://schemas.microsoft.com/office/powerpoint/2010/main" val="6360876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1"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9">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730713" y="2118706"/>
            <a:ext cx="6981287" cy="1775486"/>
          </a:xfrm>
          <a:prstGeom prst="rect">
            <a:avLst/>
          </a:prstGeom>
        </p:spPr>
        <p:txBody>
          <a:bodyPr wrap="square">
            <a:spAutoFit/>
          </a:bodyPr>
          <a:lstStyle/>
          <a:p>
            <a:pPr algn="just" eaLnBrk="1" fontAlgn="auto" hangingPunct="1">
              <a:lnSpc>
                <a:spcPts val="2200"/>
              </a:lnSpc>
              <a:spcBef>
                <a:spcPts val="0"/>
              </a:spcBef>
              <a:spcAft>
                <a:spcPts val="0"/>
              </a:spcAft>
            </a:pPr>
            <a:r>
              <a:rPr lang="en-US" altLang="en-US" sz="1800" b="0" dirty="0">
                <a:solidFill>
                  <a:srgbClr val="03295A"/>
                </a:solidFill>
                <a:latin typeface="Calibri"/>
                <a:ea typeface="Verdana" panose="020B0604030504040204" pitchFamily="34" charset="0"/>
                <a:cs typeface="Verdana" panose="020B0604030504040204" pitchFamily="34" charset="0"/>
              </a:rPr>
              <a:t>For example, the </a:t>
            </a:r>
            <a:r>
              <a:rPr lang="en-US" altLang="en-US" sz="1800" i="1" dirty="0">
                <a:solidFill>
                  <a:srgbClr val="00A5E3"/>
                </a:solidFill>
                <a:latin typeface="Calibri"/>
                <a:ea typeface="Verdana" panose="020B0604030504040204" pitchFamily="34" charset="0"/>
                <a:cs typeface="Verdana" panose="020B0604030504040204" pitchFamily="34" charset="0"/>
              </a:rPr>
              <a:t>Apostille</a:t>
            </a:r>
            <a:r>
              <a:rPr lang="en-US" altLang="en-US" sz="1800" b="0" dirty="0">
                <a:solidFill>
                  <a:srgbClr val="03295A"/>
                </a:solidFill>
                <a:latin typeface="Calibri"/>
                <a:ea typeface="Verdana" panose="020B0604030504040204" pitchFamily="34" charset="0"/>
                <a:cs typeface="Verdana" panose="020B0604030504040204" pitchFamily="34" charset="0"/>
              </a:rPr>
              <a:t>,</a:t>
            </a:r>
            <a:r>
              <a:rPr lang="en-US" altLang="en-US" sz="1800" dirty="0">
                <a:solidFill>
                  <a:srgbClr val="03295A"/>
                </a:solidFill>
                <a:latin typeface="Calibri"/>
                <a:ea typeface="Verdana" panose="020B0604030504040204" pitchFamily="34" charset="0"/>
                <a:cs typeface="Verdana" panose="020B0604030504040204" pitchFamily="34" charset="0"/>
              </a:rPr>
              <a:t> </a:t>
            </a:r>
            <a:r>
              <a:rPr lang="en-US" altLang="en-US" sz="1800" i="1" dirty="0">
                <a:solidFill>
                  <a:srgbClr val="00A5E3"/>
                </a:solidFill>
                <a:latin typeface="Calibri"/>
                <a:ea typeface="Verdana" panose="020B0604030504040204" pitchFamily="34" charset="0"/>
                <a:cs typeface="Verdana" panose="020B0604030504040204" pitchFamily="34" charset="0"/>
              </a:rPr>
              <a:t>Service of Process</a:t>
            </a:r>
            <a:r>
              <a:rPr lang="en-US" altLang="en-US" sz="1800" b="0" dirty="0">
                <a:solidFill>
                  <a:srgbClr val="03295A"/>
                </a:solidFill>
                <a:latin typeface="Calibri"/>
                <a:ea typeface="Verdana" panose="020B0604030504040204" pitchFamily="34" charset="0"/>
                <a:cs typeface="Verdana" panose="020B0604030504040204" pitchFamily="34" charset="0"/>
              </a:rPr>
              <a:t>,</a:t>
            </a:r>
            <a:r>
              <a:rPr lang="en-US" altLang="en-US" sz="1800" dirty="0">
                <a:solidFill>
                  <a:srgbClr val="03295A"/>
                </a:solidFill>
                <a:latin typeface="Calibri"/>
                <a:ea typeface="Verdana" panose="020B0604030504040204" pitchFamily="34" charset="0"/>
                <a:cs typeface="Verdana" panose="020B0604030504040204" pitchFamily="34" charset="0"/>
              </a:rPr>
              <a:t> </a:t>
            </a:r>
            <a:r>
              <a:rPr lang="en-US" altLang="en-US" sz="1800" i="1" dirty="0">
                <a:solidFill>
                  <a:srgbClr val="00A5E3"/>
                </a:solidFill>
                <a:latin typeface="Calibri"/>
                <a:ea typeface="Verdana" panose="020B0604030504040204" pitchFamily="34" charset="0"/>
                <a:cs typeface="Verdana" panose="020B0604030504040204" pitchFamily="34" charset="0"/>
              </a:rPr>
              <a:t>Taking of Evidence</a:t>
            </a:r>
            <a:r>
              <a:rPr lang="en-US" altLang="en-US" sz="1800" b="0" dirty="0">
                <a:solidFill>
                  <a:srgbClr val="03295A"/>
                </a:solidFill>
                <a:latin typeface="Calibri"/>
                <a:ea typeface="Verdana" panose="020B0604030504040204" pitchFamily="34" charset="0"/>
                <a:cs typeface="Verdana" panose="020B0604030504040204" pitchFamily="34" charset="0"/>
              </a:rPr>
              <a:t>,</a:t>
            </a:r>
            <a:r>
              <a:rPr lang="en-US" altLang="en-US" sz="1800" dirty="0">
                <a:solidFill>
                  <a:srgbClr val="03295A"/>
                </a:solidFill>
                <a:latin typeface="Calibri"/>
                <a:ea typeface="Verdana" panose="020B0604030504040204" pitchFamily="34" charset="0"/>
                <a:cs typeface="Verdana" panose="020B0604030504040204" pitchFamily="34" charset="0"/>
              </a:rPr>
              <a:t> </a:t>
            </a:r>
            <a:r>
              <a:rPr lang="en-US" altLang="en-US" sz="1800" i="1" dirty="0">
                <a:solidFill>
                  <a:srgbClr val="00A5E3"/>
                </a:solidFill>
                <a:latin typeface="Calibri"/>
                <a:ea typeface="Verdana" panose="020B0604030504040204" pitchFamily="34" charset="0"/>
                <a:cs typeface="Verdana" panose="020B0604030504040204" pitchFamily="34" charset="0"/>
              </a:rPr>
              <a:t>Access</a:t>
            </a:r>
            <a:r>
              <a:rPr lang="en-US" altLang="en-US" sz="1800" dirty="0">
                <a:solidFill>
                  <a:srgbClr val="00A5E3"/>
                </a:solidFill>
                <a:latin typeface="Calibri"/>
                <a:ea typeface="Verdana" panose="020B0604030504040204" pitchFamily="34" charset="0"/>
                <a:cs typeface="Verdana" panose="020B0604030504040204" pitchFamily="34" charset="0"/>
              </a:rPr>
              <a:t> </a:t>
            </a:r>
            <a:r>
              <a:rPr lang="en-US" altLang="en-US" sz="1800" i="1" dirty="0">
                <a:solidFill>
                  <a:srgbClr val="00A5E3"/>
                </a:solidFill>
                <a:latin typeface="Calibri"/>
                <a:ea typeface="Verdana" panose="020B0604030504040204" pitchFamily="34" charset="0"/>
                <a:cs typeface="Verdana" panose="020B0604030504040204" pitchFamily="34" charset="0"/>
              </a:rPr>
              <a:t>to Justice</a:t>
            </a:r>
            <a:r>
              <a:rPr lang="en-US" altLang="en-US" sz="1800" b="0" dirty="0">
                <a:solidFill>
                  <a:srgbClr val="03295A"/>
                </a:solidFill>
                <a:latin typeface="Calibri"/>
                <a:ea typeface="Verdana" panose="020B0604030504040204" pitchFamily="34" charset="0"/>
                <a:cs typeface="Verdana" panose="020B0604030504040204" pitchFamily="34" charset="0"/>
              </a:rPr>
              <a:t>,</a:t>
            </a:r>
            <a:r>
              <a:rPr lang="en-US" altLang="en-US" sz="1800" dirty="0">
                <a:solidFill>
                  <a:srgbClr val="03295A"/>
                </a:solidFill>
                <a:latin typeface="Calibri"/>
                <a:ea typeface="Verdana" panose="020B0604030504040204" pitchFamily="34" charset="0"/>
                <a:cs typeface="Verdana" panose="020B0604030504040204" pitchFamily="34" charset="0"/>
              </a:rPr>
              <a:t> </a:t>
            </a:r>
            <a:r>
              <a:rPr lang="en-US" altLang="en-US" sz="1800" i="1" dirty="0">
                <a:solidFill>
                  <a:srgbClr val="00A5E3"/>
                </a:solidFill>
                <a:latin typeface="Calibri"/>
                <a:ea typeface="Verdana" panose="020B0604030504040204" pitchFamily="34" charset="0"/>
                <a:cs typeface="Verdana" panose="020B0604030504040204" pitchFamily="34" charset="0"/>
              </a:rPr>
              <a:t>Choice of Court</a:t>
            </a:r>
            <a:r>
              <a:rPr lang="en-US" altLang="en-US" sz="1800" b="0" dirty="0">
                <a:solidFill>
                  <a:srgbClr val="03295A"/>
                </a:solidFill>
                <a:latin typeface="Calibri"/>
                <a:ea typeface="Verdana" panose="020B0604030504040204" pitchFamily="34" charset="0"/>
                <a:cs typeface="Verdana" panose="020B0604030504040204" pitchFamily="34" charset="0"/>
              </a:rPr>
              <a:t>, and </a:t>
            </a:r>
            <a:r>
              <a:rPr lang="en-US" altLang="en-US" sz="1800" i="1" dirty="0">
                <a:solidFill>
                  <a:srgbClr val="00A5E3"/>
                </a:solidFill>
                <a:latin typeface="Calibri"/>
                <a:ea typeface="Verdana" panose="020B0604030504040204" pitchFamily="34" charset="0"/>
                <a:cs typeface="Verdana" panose="020B0604030504040204" pitchFamily="34" charset="0"/>
              </a:rPr>
              <a:t>Securities</a:t>
            </a:r>
            <a:r>
              <a:rPr lang="en-US" altLang="en-US" sz="1800" b="0" dirty="0">
                <a:solidFill>
                  <a:srgbClr val="03295A"/>
                </a:solidFill>
                <a:latin typeface="Calibri"/>
                <a:ea typeface="Verdana" panose="020B0604030504040204" pitchFamily="34" charset="0"/>
                <a:cs typeface="Verdana" panose="020B0604030504040204" pitchFamily="34" charset="0"/>
              </a:rPr>
              <a:t> Conventions, as well as the </a:t>
            </a:r>
            <a:r>
              <a:rPr lang="en-US" altLang="en-US" sz="1800" i="1" dirty="0">
                <a:solidFill>
                  <a:srgbClr val="00A5E3"/>
                </a:solidFill>
                <a:latin typeface="Calibri"/>
                <a:ea typeface="Verdana" panose="020B0604030504040204" pitchFamily="34" charset="0"/>
                <a:cs typeface="Verdana" panose="020B0604030504040204" pitchFamily="34" charset="0"/>
              </a:rPr>
              <a:t>Hague Principles</a:t>
            </a:r>
            <a:r>
              <a:rPr lang="en-US" altLang="en-US" sz="1800" dirty="0">
                <a:solidFill>
                  <a:srgbClr val="00A5E3"/>
                </a:solidFill>
                <a:latin typeface="Calibri"/>
                <a:ea typeface="Verdana" panose="020B0604030504040204" pitchFamily="34" charset="0"/>
                <a:cs typeface="Verdana" panose="020B0604030504040204" pitchFamily="34" charset="0"/>
              </a:rPr>
              <a:t> </a:t>
            </a:r>
            <a:r>
              <a:rPr lang="en-US" altLang="en-US" sz="1800" b="0" dirty="0">
                <a:solidFill>
                  <a:srgbClr val="03295A"/>
                </a:solidFill>
                <a:latin typeface="Calibri"/>
                <a:ea typeface="Verdana" panose="020B0604030504040204" pitchFamily="34" charset="0"/>
                <a:cs typeface="Verdana" panose="020B0604030504040204" pitchFamily="34" charset="0"/>
              </a:rPr>
              <a:t>provide </a:t>
            </a:r>
            <a:r>
              <a:rPr lang="en-US" altLang="en-US" sz="1800" i="1" dirty="0">
                <a:solidFill>
                  <a:srgbClr val="03295A"/>
                </a:solidFill>
                <a:latin typeface="Calibri"/>
                <a:ea typeface="Verdana" panose="020B0604030504040204" pitchFamily="34" charset="0"/>
                <a:cs typeface="Verdana" panose="020B0604030504040204" pitchFamily="34" charset="0"/>
              </a:rPr>
              <a:t>legal certainty</a:t>
            </a:r>
            <a:r>
              <a:rPr lang="en-US" altLang="en-US" sz="1800" b="0" dirty="0">
                <a:solidFill>
                  <a:srgbClr val="03295A"/>
                </a:solidFill>
                <a:latin typeface="Calibri"/>
                <a:ea typeface="Verdana" panose="020B0604030504040204" pitchFamily="34" charset="0"/>
                <a:cs typeface="Verdana" panose="020B0604030504040204" pitchFamily="34" charset="0"/>
              </a:rPr>
              <a:t> and </a:t>
            </a:r>
            <a:r>
              <a:rPr lang="en-US" altLang="en-US" sz="1800" i="1" dirty="0">
                <a:solidFill>
                  <a:srgbClr val="03295A"/>
                </a:solidFill>
                <a:latin typeface="Calibri"/>
                <a:ea typeface="Verdana" panose="020B0604030504040204" pitchFamily="34" charset="0"/>
                <a:cs typeface="Verdana" panose="020B0604030504040204" pitchFamily="34" charset="0"/>
              </a:rPr>
              <a:t>predictability</a:t>
            </a:r>
            <a:r>
              <a:rPr lang="en-US" altLang="en-US" sz="1800" dirty="0">
                <a:solidFill>
                  <a:srgbClr val="03295A"/>
                </a:solidFill>
                <a:latin typeface="Calibri"/>
                <a:ea typeface="Verdana" panose="020B0604030504040204" pitchFamily="34" charset="0"/>
                <a:cs typeface="Verdana" panose="020B0604030504040204" pitchFamily="34" charset="0"/>
              </a:rPr>
              <a:t> </a:t>
            </a:r>
            <a:r>
              <a:rPr lang="en-US" altLang="en-US" sz="1800" b="0" dirty="0">
                <a:solidFill>
                  <a:srgbClr val="03295A"/>
                </a:solidFill>
                <a:latin typeface="Calibri"/>
                <a:ea typeface="Verdana" panose="020B0604030504040204" pitchFamily="34" charset="0"/>
                <a:cs typeface="Verdana" panose="020B0604030504040204" pitchFamily="34" charset="0"/>
              </a:rPr>
              <a:t>and establish </a:t>
            </a:r>
            <a:r>
              <a:rPr lang="en-US" altLang="en-US" sz="1800" i="1" dirty="0">
                <a:solidFill>
                  <a:srgbClr val="03295A"/>
                </a:solidFill>
                <a:latin typeface="Calibri"/>
                <a:ea typeface="Verdana" panose="020B0604030504040204" pitchFamily="34" charset="0"/>
                <a:cs typeface="Verdana" panose="020B0604030504040204" pitchFamily="34" charset="0"/>
              </a:rPr>
              <a:t>uniform global standards</a:t>
            </a:r>
            <a:r>
              <a:rPr lang="en-US" altLang="en-US" sz="1800" b="0" dirty="0">
                <a:solidFill>
                  <a:srgbClr val="03295A"/>
                </a:solidFill>
                <a:latin typeface="Calibri"/>
                <a:ea typeface="Verdana" panose="020B0604030504040204" pitchFamily="34" charset="0"/>
                <a:cs typeface="Verdana" panose="020B0604030504040204" pitchFamily="34" charset="0"/>
              </a:rPr>
              <a:t>, leading to a climate more conducive to cross-border trade and investment; some of these Conventions also greatly enhance administrative and judicial </a:t>
            </a:r>
            <a:r>
              <a:rPr lang="en-US" altLang="en-US" sz="1800" i="1" dirty="0">
                <a:solidFill>
                  <a:srgbClr val="03295A"/>
                </a:solidFill>
                <a:latin typeface="Calibri"/>
                <a:ea typeface="Verdana" panose="020B0604030504040204" pitchFamily="34" charset="0"/>
                <a:cs typeface="Verdana" panose="020B0604030504040204" pitchFamily="34" charset="0"/>
              </a:rPr>
              <a:t>co-operation between States</a:t>
            </a:r>
            <a:r>
              <a:rPr lang="en-US" altLang="en-US" sz="1800" dirty="0">
                <a:solidFill>
                  <a:srgbClr val="03295A"/>
                </a:solidFill>
                <a:latin typeface="Calibri"/>
                <a:ea typeface="Verdana" panose="020B0604030504040204" pitchFamily="34" charset="0"/>
                <a:cs typeface="Verdana" panose="020B0604030504040204" pitchFamily="34" charset="0"/>
              </a:rPr>
              <a:t> </a:t>
            </a:r>
          </a:p>
        </p:txBody>
      </p:sp>
      <p:sp>
        <p:nvSpPr>
          <p:cNvPr id="2" name="Rectangle 1"/>
          <p:cNvSpPr/>
          <p:nvPr/>
        </p:nvSpPr>
        <p:spPr>
          <a:xfrm>
            <a:off x="152290" y="1536585"/>
            <a:ext cx="9684710" cy="461665"/>
          </a:xfrm>
          <a:prstGeom prst="rect">
            <a:avLst/>
          </a:prstGeom>
        </p:spPr>
        <p:txBody>
          <a:bodyPr wrap="square">
            <a:spAutoFit/>
          </a:bodyPr>
          <a:lstStyle/>
          <a:p>
            <a:pPr eaLnBrk="1" fontAlgn="auto" hangingPunct="1">
              <a:spcBef>
                <a:spcPts val="0"/>
              </a:spcBef>
              <a:spcAft>
                <a:spcPts val="0"/>
              </a:spcAft>
            </a:pPr>
            <a:r>
              <a:rPr lang="en-US" altLang="en-US" sz="2300" i="1" dirty="0">
                <a:solidFill>
                  <a:srgbClr val="03295A"/>
                </a:solidFill>
                <a:latin typeface="Calibri"/>
                <a:ea typeface="Verdana" panose="020B0604030504040204" pitchFamily="34" charset="0"/>
                <a:cs typeface="Calibri"/>
              </a:rPr>
              <a:t>Facilitating international trade, commerce and foreign direct investment</a:t>
            </a:r>
          </a:p>
        </p:txBody>
      </p:sp>
      <p:sp>
        <p:nvSpPr>
          <p:cNvPr id="50" name="Rectangle 49"/>
          <p:cNvSpPr/>
          <p:nvPr/>
        </p:nvSpPr>
        <p:spPr>
          <a:xfrm>
            <a:off x="1762868" y="4764533"/>
            <a:ext cx="7015675" cy="1493358"/>
          </a:xfrm>
          <a:prstGeom prst="rect">
            <a:avLst/>
          </a:prstGeom>
        </p:spPr>
        <p:txBody>
          <a:bodyPr wrap="square">
            <a:spAutoFit/>
          </a:bodyPr>
          <a:lstStyle/>
          <a:p>
            <a:pPr algn="just" eaLnBrk="1" fontAlgn="auto" hangingPunct="1">
              <a:lnSpc>
                <a:spcPts val="2200"/>
              </a:lnSpc>
              <a:spcBef>
                <a:spcPts val="0"/>
              </a:spcBef>
              <a:spcAft>
                <a:spcPts val="0"/>
              </a:spcAft>
            </a:pPr>
            <a:r>
              <a:rPr lang="en-US" altLang="en-US" sz="1800" b="0" dirty="0">
                <a:solidFill>
                  <a:srgbClr val="03295A"/>
                </a:solidFill>
                <a:latin typeface="Calibri"/>
                <a:ea typeface="Verdana" panose="020B0604030504040204" pitchFamily="34" charset="0"/>
                <a:cs typeface="Verdana" panose="020B0604030504040204" pitchFamily="34" charset="0"/>
              </a:rPr>
              <a:t>For example, the </a:t>
            </a:r>
            <a:r>
              <a:rPr lang="en-US" altLang="en-US" sz="1800" i="1" dirty="0">
                <a:solidFill>
                  <a:srgbClr val="9BBB4D"/>
                </a:solidFill>
                <a:latin typeface="Calibri"/>
                <a:ea typeface="Verdana" panose="020B0604030504040204" pitchFamily="34" charset="0"/>
                <a:cs typeface="Verdana" panose="020B0604030504040204" pitchFamily="34" charset="0"/>
              </a:rPr>
              <a:t>Child</a:t>
            </a:r>
            <a:r>
              <a:rPr lang="en-US" altLang="en-US" sz="1800" dirty="0">
                <a:solidFill>
                  <a:srgbClr val="9BBB4D"/>
                </a:solidFill>
                <a:latin typeface="Calibri"/>
                <a:ea typeface="Verdana" panose="020B0604030504040204" pitchFamily="34" charset="0"/>
                <a:cs typeface="Verdana" panose="020B0604030504040204" pitchFamily="34" charset="0"/>
              </a:rPr>
              <a:t> </a:t>
            </a:r>
            <a:r>
              <a:rPr lang="en-US" altLang="en-US" sz="1800" i="1" dirty="0">
                <a:solidFill>
                  <a:srgbClr val="9BBB4D"/>
                </a:solidFill>
                <a:latin typeface="Calibri"/>
                <a:ea typeface="Verdana" panose="020B0604030504040204" pitchFamily="34" charset="0"/>
                <a:cs typeface="Verdana" panose="020B0604030504040204" pitchFamily="34" charset="0"/>
              </a:rPr>
              <a:t>Abduction</a:t>
            </a:r>
            <a:r>
              <a:rPr lang="en-US" altLang="en-US" sz="1800" b="0" dirty="0">
                <a:solidFill>
                  <a:srgbClr val="03295A"/>
                </a:solidFill>
                <a:latin typeface="Calibri"/>
                <a:ea typeface="Verdana" panose="020B0604030504040204" pitchFamily="34" charset="0"/>
                <a:cs typeface="Verdana" panose="020B0604030504040204" pitchFamily="34" charset="0"/>
              </a:rPr>
              <a:t>,</a:t>
            </a:r>
            <a:r>
              <a:rPr lang="en-US" altLang="en-US" sz="1800" dirty="0">
                <a:solidFill>
                  <a:srgbClr val="03295A"/>
                </a:solidFill>
                <a:latin typeface="Calibri"/>
                <a:ea typeface="Verdana" panose="020B0604030504040204" pitchFamily="34" charset="0"/>
                <a:cs typeface="Verdana" panose="020B0604030504040204" pitchFamily="34" charset="0"/>
              </a:rPr>
              <a:t> </a:t>
            </a:r>
            <a:r>
              <a:rPr lang="en-US" altLang="en-US" sz="1800" i="1" dirty="0">
                <a:solidFill>
                  <a:srgbClr val="9BBB4D"/>
                </a:solidFill>
                <a:latin typeface="Calibri"/>
                <a:ea typeface="Verdana" panose="020B0604030504040204" pitchFamily="34" charset="0"/>
                <a:cs typeface="Verdana" panose="020B0604030504040204" pitchFamily="34" charset="0"/>
              </a:rPr>
              <a:t>Child</a:t>
            </a:r>
            <a:r>
              <a:rPr lang="en-US" altLang="en-US" sz="1800" dirty="0">
                <a:solidFill>
                  <a:srgbClr val="9BBB4D"/>
                </a:solidFill>
                <a:latin typeface="Calibri"/>
                <a:ea typeface="Verdana" panose="020B0604030504040204" pitchFamily="34" charset="0"/>
                <a:cs typeface="Verdana" panose="020B0604030504040204" pitchFamily="34" charset="0"/>
              </a:rPr>
              <a:t> </a:t>
            </a:r>
            <a:r>
              <a:rPr lang="en-US" altLang="en-US" sz="1800" i="1" dirty="0">
                <a:solidFill>
                  <a:srgbClr val="9BBB4D"/>
                </a:solidFill>
                <a:latin typeface="Calibri"/>
                <a:ea typeface="Verdana" panose="020B0604030504040204" pitchFamily="34" charset="0"/>
                <a:cs typeface="Verdana" panose="020B0604030504040204" pitchFamily="34" charset="0"/>
              </a:rPr>
              <a:t>Protection</a:t>
            </a:r>
            <a:r>
              <a:rPr lang="en-US" altLang="en-US" sz="1800" b="0" dirty="0">
                <a:solidFill>
                  <a:srgbClr val="03295A"/>
                </a:solidFill>
                <a:latin typeface="Calibri"/>
                <a:ea typeface="Verdana" panose="020B0604030504040204" pitchFamily="34" charset="0"/>
                <a:cs typeface="Verdana" panose="020B0604030504040204" pitchFamily="34" charset="0"/>
              </a:rPr>
              <a:t>,</a:t>
            </a:r>
            <a:r>
              <a:rPr lang="en-US" altLang="en-US" sz="1800" dirty="0">
                <a:solidFill>
                  <a:srgbClr val="03295A"/>
                </a:solidFill>
                <a:latin typeface="Calibri"/>
                <a:ea typeface="Verdana" panose="020B0604030504040204" pitchFamily="34" charset="0"/>
                <a:cs typeface="Verdana" panose="020B0604030504040204" pitchFamily="34" charset="0"/>
              </a:rPr>
              <a:t> </a:t>
            </a:r>
            <a:r>
              <a:rPr lang="en-US" altLang="en-US" sz="1800" i="1" dirty="0">
                <a:solidFill>
                  <a:srgbClr val="9BBB4D"/>
                </a:solidFill>
                <a:latin typeface="Calibri"/>
                <a:ea typeface="Verdana" panose="020B0604030504040204" pitchFamily="34" charset="0"/>
                <a:cs typeface="Verdana" panose="020B0604030504040204" pitchFamily="34" charset="0"/>
              </a:rPr>
              <a:t>Adoption</a:t>
            </a:r>
            <a:r>
              <a:rPr lang="en-US" altLang="en-US" sz="1800" b="0" dirty="0">
                <a:solidFill>
                  <a:srgbClr val="03295A"/>
                </a:solidFill>
                <a:latin typeface="Calibri"/>
                <a:ea typeface="Verdana" panose="020B0604030504040204" pitchFamily="34" charset="0"/>
                <a:cs typeface="Verdana" panose="020B0604030504040204" pitchFamily="34" charset="0"/>
              </a:rPr>
              <a:t>, and </a:t>
            </a:r>
            <a:r>
              <a:rPr lang="en-US" altLang="en-US" sz="1800" i="1" dirty="0">
                <a:solidFill>
                  <a:srgbClr val="9BBB4D"/>
                </a:solidFill>
                <a:latin typeface="Calibri"/>
                <a:ea typeface="Verdana" panose="020B0604030504040204" pitchFamily="34" charset="0"/>
                <a:cs typeface="Verdana" panose="020B0604030504040204" pitchFamily="34" charset="0"/>
              </a:rPr>
              <a:t>Child</a:t>
            </a:r>
            <a:r>
              <a:rPr lang="en-US" altLang="en-US" sz="1800" b="0" i="1" dirty="0">
                <a:solidFill>
                  <a:srgbClr val="9BBB4D"/>
                </a:solidFill>
                <a:latin typeface="Calibri"/>
                <a:ea typeface="Verdana" panose="020B0604030504040204" pitchFamily="34" charset="0"/>
                <a:cs typeface="Verdana" panose="020B0604030504040204" pitchFamily="34" charset="0"/>
              </a:rPr>
              <a:t> </a:t>
            </a:r>
            <a:r>
              <a:rPr lang="en-US" altLang="en-US" sz="1800" i="1" dirty="0">
                <a:solidFill>
                  <a:srgbClr val="9BBB4D"/>
                </a:solidFill>
                <a:latin typeface="Calibri"/>
                <a:ea typeface="Verdana" panose="020B0604030504040204" pitchFamily="34" charset="0"/>
                <a:cs typeface="Verdana" panose="020B0604030504040204" pitchFamily="34" charset="0"/>
              </a:rPr>
              <a:t>Support</a:t>
            </a:r>
            <a:r>
              <a:rPr lang="en-US" altLang="en-US" sz="1800" b="0" i="1" dirty="0">
                <a:solidFill>
                  <a:srgbClr val="03295A"/>
                </a:solidFill>
                <a:latin typeface="Calibri"/>
                <a:ea typeface="Verdana" panose="020B0604030504040204" pitchFamily="34" charset="0"/>
                <a:cs typeface="Verdana" panose="020B0604030504040204" pitchFamily="34" charset="0"/>
              </a:rPr>
              <a:t> </a:t>
            </a:r>
            <a:r>
              <a:rPr lang="en-US" altLang="en-US" sz="1800" b="0" dirty="0">
                <a:solidFill>
                  <a:srgbClr val="03295A"/>
                </a:solidFill>
                <a:latin typeface="Calibri"/>
                <a:ea typeface="Verdana" panose="020B0604030504040204" pitchFamily="34" charset="0"/>
                <a:cs typeface="Verdana" panose="020B0604030504040204" pitchFamily="34" charset="0"/>
              </a:rPr>
              <a:t>(alimony) Conventions </a:t>
            </a:r>
            <a:r>
              <a:rPr lang="en-US" altLang="en-US" sz="1800" i="1" dirty="0">
                <a:solidFill>
                  <a:srgbClr val="03295A"/>
                </a:solidFill>
                <a:latin typeface="Calibri"/>
                <a:ea typeface="Verdana" panose="020B0604030504040204" pitchFamily="34" charset="0"/>
                <a:cs typeface="Verdana" panose="020B0604030504040204" pitchFamily="34" charset="0"/>
              </a:rPr>
              <a:t>give effect to fundamental principles </a:t>
            </a:r>
            <a:r>
              <a:rPr lang="en-US" altLang="en-US" sz="1800" b="0" dirty="0">
                <a:solidFill>
                  <a:srgbClr val="03295A"/>
                </a:solidFill>
                <a:latin typeface="Calibri"/>
                <a:ea typeface="Verdana" panose="020B0604030504040204" pitchFamily="34" charset="0"/>
                <a:cs typeface="Verdana" panose="020B0604030504040204" pitchFamily="34" charset="0"/>
              </a:rPr>
              <a:t>expounded in the 1989 </a:t>
            </a:r>
            <a:r>
              <a:rPr lang="en-US" altLang="en-US" sz="1800" i="1" dirty="0">
                <a:solidFill>
                  <a:srgbClr val="03295A"/>
                </a:solidFill>
                <a:latin typeface="Calibri"/>
                <a:ea typeface="Verdana" panose="020B0604030504040204" pitchFamily="34" charset="0"/>
                <a:cs typeface="Verdana" panose="020B0604030504040204" pitchFamily="34" charset="0"/>
              </a:rPr>
              <a:t>UN Convention on the Rights of the Child </a:t>
            </a:r>
            <a:r>
              <a:rPr lang="en-US" altLang="en-US" sz="1800" b="0" dirty="0">
                <a:solidFill>
                  <a:srgbClr val="03295A"/>
                </a:solidFill>
                <a:latin typeface="Calibri"/>
                <a:ea typeface="Verdana" panose="020B0604030504040204" pitchFamily="34" charset="0"/>
                <a:cs typeface="Verdana" panose="020B0604030504040204" pitchFamily="34" charset="0"/>
              </a:rPr>
              <a:t>(see also Hague </a:t>
            </a:r>
            <a:r>
              <a:rPr lang="en-US" altLang="en-US" sz="1800" i="1" dirty="0">
                <a:solidFill>
                  <a:srgbClr val="9BBB4D"/>
                </a:solidFill>
                <a:latin typeface="Calibri"/>
                <a:ea typeface="Verdana" panose="020B0604030504040204" pitchFamily="34" charset="0"/>
                <a:cs typeface="Verdana" panose="020B0604030504040204" pitchFamily="34" charset="0"/>
              </a:rPr>
              <a:t>Adults</a:t>
            </a:r>
            <a:r>
              <a:rPr lang="en-US" altLang="en-US" sz="1800" b="0" i="1" dirty="0">
                <a:solidFill>
                  <a:srgbClr val="03295A"/>
                </a:solidFill>
                <a:latin typeface="Calibri"/>
                <a:ea typeface="Verdana" panose="020B0604030504040204" pitchFamily="34" charset="0"/>
                <a:cs typeface="Verdana" panose="020B0604030504040204" pitchFamily="34" charset="0"/>
              </a:rPr>
              <a:t> </a:t>
            </a:r>
            <a:r>
              <a:rPr lang="en-US" altLang="en-US" sz="1800" b="0" dirty="0">
                <a:solidFill>
                  <a:srgbClr val="03295A"/>
                </a:solidFill>
                <a:latin typeface="Calibri"/>
                <a:ea typeface="Verdana" panose="020B0604030504040204" pitchFamily="34" charset="0"/>
                <a:cs typeface="Verdana" panose="020B0604030504040204" pitchFamily="34" charset="0"/>
              </a:rPr>
              <a:t>Convention which </a:t>
            </a:r>
            <a:r>
              <a:rPr lang="en-US" altLang="en-US" sz="1800" i="1" dirty="0">
                <a:solidFill>
                  <a:srgbClr val="03295A"/>
                </a:solidFill>
                <a:latin typeface="Calibri"/>
                <a:ea typeface="Verdana" panose="020B0604030504040204" pitchFamily="34" charset="0"/>
                <a:cs typeface="Verdana" panose="020B0604030504040204" pitchFamily="34" charset="0"/>
              </a:rPr>
              <a:t>furthers some of the goals </a:t>
            </a:r>
            <a:r>
              <a:rPr lang="en-US" altLang="en-US" sz="1800" b="0" dirty="0">
                <a:solidFill>
                  <a:srgbClr val="03295A"/>
                </a:solidFill>
                <a:latin typeface="Calibri"/>
                <a:ea typeface="Verdana" panose="020B0604030504040204" pitchFamily="34" charset="0"/>
                <a:cs typeface="Verdana" panose="020B0604030504040204" pitchFamily="34" charset="0"/>
              </a:rPr>
              <a:t>of the 2006 </a:t>
            </a:r>
            <a:r>
              <a:rPr lang="en-US" altLang="en-US" sz="1800" i="1" dirty="0">
                <a:solidFill>
                  <a:srgbClr val="03295A"/>
                </a:solidFill>
                <a:latin typeface="Calibri"/>
                <a:ea typeface="Verdana" panose="020B0604030504040204" pitchFamily="34" charset="0"/>
                <a:cs typeface="Verdana" panose="020B0604030504040204" pitchFamily="34" charset="0"/>
              </a:rPr>
              <a:t>UN Convention on the Rights of Persons with Disabilities</a:t>
            </a:r>
            <a:r>
              <a:rPr lang="en-US" altLang="en-US" sz="1800" b="0" dirty="0">
                <a:solidFill>
                  <a:srgbClr val="03295A"/>
                </a:solidFill>
                <a:latin typeface="Calibri"/>
                <a:ea typeface="Verdana" panose="020B0604030504040204" pitchFamily="34" charset="0"/>
                <a:cs typeface="Verdana" panose="020B0604030504040204" pitchFamily="34" charset="0"/>
              </a:rPr>
              <a:t>)</a:t>
            </a:r>
          </a:p>
        </p:txBody>
      </p:sp>
      <p:sp>
        <p:nvSpPr>
          <p:cNvPr id="49" name="Rectangle 48"/>
          <p:cNvSpPr/>
          <p:nvPr/>
        </p:nvSpPr>
        <p:spPr>
          <a:xfrm>
            <a:off x="117000" y="4182865"/>
            <a:ext cx="9031241" cy="461665"/>
          </a:xfrm>
          <a:prstGeom prst="rect">
            <a:avLst/>
          </a:prstGeom>
        </p:spPr>
        <p:txBody>
          <a:bodyPr wrap="square">
            <a:spAutoFit/>
          </a:bodyPr>
          <a:lstStyle/>
          <a:p>
            <a:pPr eaLnBrk="1" fontAlgn="auto" hangingPunct="1">
              <a:spcBef>
                <a:spcPts val="0"/>
              </a:spcBef>
              <a:spcAft>
                <a:spcPts val="0"/>
              </a:spcAft>
            </a:pPr>
            <a:r>
              <a:rPr lang="en-US" altLang="en-US" sz="2400" i="1" dirty="0">
                <a:solidFill>
                  <a:srgbClr val="03295A"/>
                </a:solidFill>
                <a:latin typeface="Calibri"/>
                <a:ea typeface="Verdana" panose="020B0604030504040204" pitchFamily="34" charset="0"/>
                <a:cs typeface="Calibri"/>
              </a:rPr>
              <a:t>Giving effect to human rights</a:t>
            </a:r>
          </a:p>
        </p:txBody>
      </p:sp>
      <p:sp>
        <p:nvSpPr>
          <p:cNvPr id="9" name="Rectangle 8"/>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prstClr val="black"/>
              </a:solidFill>
            </a:endParaRPr>
          </a:p>
        </p:txBody>
      </p:sp>
      <p:sp>
        <p:nvSpPr>
          <p:cNvPr id="10" name="Rectangle 9"/>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prstClr val="black"/>
              </a:solidFill>
            </a:endParaRPr>
          </a:p>
        </p:txBody>
      </p:sp>
      <p:sp>
        <p:nvSpPr>
          <p:cNvPr id="11" name="Rectangle 10"/>
          <p:cNvSpPr/>
          <p:nvPr/>
        </p:nvSpPr>
        <p:spPr bwMode="auto">
          <a:xfrm>
            <a:off x="0" y="1158791"/>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prstClr val="black"/>
              </a:solidFill>
            </a:endParaRPr>
          </a:p>
        </p:txBody>
      </p:sp>
      <p:sp>
        <p:nvSpPr>
          <p:cNvPr id="12" name="Rectangle 3"/>
          <p:cNvSpPr txBox="1">
            <a:spLocks noChangeArrowheads="1"/>
          </p:cNvSpPr>
          <p:nvPr/>
        </p:nvSpPr>
        <p:spPr bwMode="auto">
          <a:xfrm>
            <a:off x="59135" y="116540"/>
            <a:ext cx="8465918" cy="840935"/>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3600" dirty="0">
                <a:solidFill>
                  <a:srgbClr val="03295A"/>
                </a:solidFill>
                <a:latin typeface="Calibri"/>
                <a:cs typeface="Calibri"/>
              </a:rPr>
              <a:t>Resulting Benefits of Hague Conventions</a:t>
            </a:r>
            <a:endParaRPr lang="en-US" altLang="en-US" sz="1800" i="1" dirty="0">
              <a:solidFill>
                <a:srgbClr val="03295A"/>
              </a:solidFill>
              <a:latin typeface="Calibri"/>
              <a:cs typeface="Calibri"/>
            </a:endParaRPr>
          </a:p>
        </p:txBody>
      </p:sp>
      <p:sp>
        <p:nvSpPr>
          <p:cNvPr id="17" name="Rectangle 16"/>
          <p:cNvSpPr/>
          <p:nvPr/>
        </p:nvSpPr>
        <p:spPr>
          <a:xfrm>
            <a:off x="279010" y="1921874"/>
            <a:ext cx="1202450" cy="2215991"/>
          </a:xfrm>
          <a:prstGeom prst="rect">
            <a:avLst/>
          </a:prstGeom>
        </p:spPr>
        <p:txBody>
          <a:bodyPr wrap="square">
            <a:spAutoFit/>
          </a:bodyPr>
          <a:lstStyle/>
          <a:p>
            <a:pPr algn="ctr" eaLnBrk="1" fontAlgn="auto" hangingPunct="1">
              <a:spcBef>
                <a:spcPts val="0"/>
              </a:spcBef>
              <a:spcAft>
                <a:spcPts val="0"/>
              </a:spcAft>
            </a:pPr>
            <a:r>
              <a:rPr lang="en-US" altLang="en-US" sz="13800" dirty="0">
                <a:solidFill>
                  <a:srgbClr val="00A5E3"/>
                </a:solidFill>
                <a:ea typeface="Verdana" panose="020B0604030504040204" pitchFamily="34" charset="0"/>
                <a:cs typeface="Verdana" panose="020B0604030504040204" pitchFamily="34" charset="0"/>
              </a:rPr>
              <a:t>1</a:t>
            </a:r>
          </a:p>
        </p:txBody>
      </p:sp>
      <p:sp>
        <p:nvSpPr>
          <p:cNvPr id="18" name="Rectangle 17"/>
          <p:cNvSpPr/>
          <p:nvPr/>
        </p:nvSpPr>
        <p:spPr>
          <a:xfrm>
            <a:off x="207000" y="4363009"/>
            <a:ext cx="1202450" cy="2215991"/>
          </a:xfrm>
          <a:prstGeom prst="rect">
            <a:avLst/>
          </a:prstGeom>
        </p:spPr>
        <p:txBody>
          <a:bodyPr wrap="square">
            <a:spAutoFit/>
          </a:bodyPr>
          <a:lstStyle/>
          <a:p>
            <a:pPr algn="ctr" eaLnBrk="1" fontAlgn="auto" hangingPunct="1">
              <a:spcBef>
                <a:spcPts val="0"/>
              </a:spcBef>
              <a:spcAft>
                <a:spcPts val="0"/>
              </a:spcAft>
            </a:pPr>
            <a:r>
              <a:rPr lang="en-US" altLang="en-US" sz="13800" dirty="0">
                <a:solidFill>
                  <a:srgbClr val="9BBB4D"/>
                </a:solidFill>
                <a:ea typeface="Verdana" panose="020B0604030504040204" pitchFamily="34" charset="0"/>
                <a:cs typeface="Verdana" panose="020B0604030504040204" pitchFamily="34" charset="0"/>
              </a:rPr>
              <a:t>2</a:t>
            </a:r>
          </a:p>
        </p:txBody>
      </p:sp>
      <p:sp>
        <p:nvSpPr>
          <p:cNvPr id="19" name="Rectangle 18"/>
          <p:cNvSpPr/>
          <p:nvPr/>
        </p:nvSpPr>
        <p:spPr bwMode="auto">
          <a:xfrm>
            <a:off x="214411" y="4629373"/>
            <a:ext cx="3600500" cy="36000"/>
          </a:xfrm>
          <a:prstGeom prst="rect">
            <a:avLst/>
          </a:prstGeom>
          <a:solidFill>
            <a:srgbClr val="9BBB4D"/>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prstClr val="black"/>
              </a:solidFill>
            </a:endParaRPr>
          </a:p>
        </p:txBody>
      </p:sp>
      <p:sp>
        <p:nvSpPr>
          <p:cNvPr id="20" name="Rectangle 19"/>
          <p:cNvSpPr/>
          <p:nvPr/>
        </p:nvSpPr>
        <p:spPr bwMode="auto">
          <a:xfrm>
            <a:off x="228893" y="1932645"/>
            <a:ext cx="8836421" cy="36000"/>
          </a:xfrm>
          <a:prstGeom prst="rect">
            <a:avLst/>
          </a:prstGeom>
          <a:solidFill>
            <a:srgbClr val="00A5E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prstClr val="black"/>
              </a:solidFill>
            </a:endParaRPr>
          </a:p>
        </p:txBody>
      </p:sp>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spTree>
    <p:extLst>
      <p:ext uri="{BB962C8B-B14F-4D97-AF65-F5344CB8AC3E}">
        <p14:creationId xmlns:p14="http://schemas.microsoft.com/office/powerpoint/2010/main" val="45415424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 grpId="0"/>
      <p:bldP spid="50" grpId="0"/>
      <p:bldP spid="49" grpId="0"/>
      <p:bldP spid="17" grpId="0"/>
      <p:bldP spid="18" grpId="0"/>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000" y="3159000"/>
            <a:ext cx="1305000" cy="1189430"/>
          </a:xfrm>
          <a:prstGeom prst="rect">
            <a:avLst/>
          </a:prstGeom>
        </p:spPr>
      </p:pic>
      <p:pic>
        <p:nvPicPr>
          <p:cNvPr id="12" name="Picture 11"/>
          <p:cNvPicPr>
            <a:picLocks noChangeAspect="1"/>
          </p:cNvPicPr>
          <p:nvPr/>
        </p:nvPicPr>
        <p:blipFill rotWithShape="1">
          <a:blip r:embed="rId4"/>
          <a:srcRect l="7527" t="12088" r="73339" b="78740"/>
          <a:stretch/>
        </p:blipFill>
        <p:spPr>
          <a:xfrm>
            <a:off x="477000" y="4554000"/>
            <a:ext cx="2700000" cy="808828"/>
          </a:xfrm>
          <a:prstGeom prst="rect">
            <a:avLst/>
          </a:prstGeom>
        </p:spPr>
      </p:pic>
      <p:pic>
        <p:nvPicPr>
          <p:cNvPr id="4" name="Picture 3"/>
          <p:cNvPicPr>
            <a:picLocks noChangeAspect="1"/>
          </p:cNvPicPr>
          <p:nvPr/>
        </p:nvPicPr>
        <p:blipFill>
          <a:blip r:embed="rId5"/>
          <a:stretch>
            <a:fillRect/>
          </a:stretch>
        </p:blipFill>
        <p:spPr>
          <a:xfrm>
            <a:off x="477000" y="5701165"/>
            <a:ext cx="4063180" cy="444241"/>
          </a:xfrm>
          <a:prstGeom prst="rect">
            <a:avLst/>
          </a:prstGeom>
        </p:spPr>
      </p:pic>
      <p:sp>
        <p:nvSpPr>
          <p:cNvPr id="15" name="Rectangle 14"/>
          <p:cNvSpPr/>
          <p:nvPr/>
        </p:nvSpPr>
        <p:spPr>
          <a:xfrm>
            <a:off x="4617000" y="5581777"/>
            <a:ext cx="3699520" cy="1015663"/>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en-US" sz="2000" b="0" i="0"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the Group of Thirty has recommended that States ratify the </a:t>
            </a:r>
            <a:r>
              <a:rPr kumimoji="0" lang="en-US" altLang="en-US" sz="2000" b="0" i="1"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Securities</a:t>
            </a:r>
            <a:r>
              <a:rPr kumimoji="0" lang="en-US" altLang="en-US" sz="2000" b="0" i="0"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 </a:t>
            </a:r>
            <a:r>
              <a:rPr kumimoji="0" lang="en-US" altLang="en-US" sz="2000" b="0" i="1"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Convention</a:t>
            </a:r>
            <a:endParaRPr kumimoji="0" lang="en-US" altLang="en-US" sz="2000" b="0" i="0"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endParaRPr>
          </a:p>
        </p:txBody>
      </p:sp>
      <p:sp>
        <p:nvSpPr>
          <p:cNvPr id="3" name="Rectangle 2"/>
          <p:cNvSpPr/>
          <p:nvPr/>
        </p:nvSpPr>
        <p:spPr>
          <a:xfrm>
            <a:off x="612000" y="2276840"/>
            <a:ext cx="8010000" cy="70788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US" altLang="en-US" sz="2000" b="0" i="0"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In addition, many international </a:t>
            </a:r>
            <a:r>
              <a:rPr kumimoji="0" lang="en-US" altLang="en-US" sz="2000" b="0" i="0" u="none" strike="noStrike" kern="1200" cap="none" spc="0" normalizeH="0" baseline="0" noProof="0" dirty="0" err="1">
                <a:ln>
                  <a:noFill/>
                </a:ln>
                <a:solidFill>
                  <a:srgbClr val="03295A"/>
                </a:solidFill>
                <a:effectLst/>
                <a:uLnTx/>
                <a:uFillTx/>
                <a:latin typeface="Calibri"/>
                <a:ea typeface="Verdana" panose="020B0604030504040204" pitchFamily="34" charset="0"/>
                <a:cs typeface="Calibri"/>
              </a:rPr>
              <a:t>organisations</a:t>
            </a:r>
            <a:r>
              <a:rPr kumimoji="0" lang="en-US" altLang="en-US" sz="2000" b="0" i="0"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 have lent their support to Hague Conventions for these reasons. For example:</a:t>
            </a:r>
          </a:p>
        </p:txBody>
      </p:sp>
      <p:sp>
        <p:nvSpPr>
          <p:cNvPr id="18" name="Rectangle 17"/>
          <p:cNvSpPr/>
          <p:nvPr/>
        </p:nvSpPr>
        <p:spPr>
          <a:xfrm>
            <a:off x="3222000" y="4293120"/>
            <a:ext cx="5400000" cy="1323439"/>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en-US" sz="2000" b="0" i="0"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the International Chamber of Commerce has encouraged States to join both the </a:t>
            </a:r>
            <a:r>
              <a:rPr kumimoji="0" lang="en-US" altLang="en-US" sz="2000" b="0" i="1"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Apostille </a:t>
            </a:r>
            <a:r>
              <a:rPr kumimoji="0" lang="en-US" altLang="en-US" sz="2000" b="0" i="0"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and</a:t>
            </a:r>
            <a:r>
              <a:rPr kumimoji="0" lang="en-US" altLang="en-US" sz="2000" b="0" i="1"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 Choice of Court Convention, </a:t>
            </a:r>
            <a:r>
              <a:rPr kumimoji="0" lang="en-US" altLang="en-US" sz="2000" b="0" i="0"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and to adopt the Hague Principles</a:t>
            </a:r>
          </a:p>
        </p:txBody>
      </p:sp>
      <p:sp>
        <p:nvSpPr>
          <p:cNvPr id="19" name="Rectangle 18"/>
          <p:cNvSpPr/>
          <p:nvPr/>
        </p:nvSpPr>
        <p:spPr>
          <a:xfrm>
            <a:off x="1872000" y="2924930"/>
            <a:ext cx="6750000" cy="1323439"/>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en-US" sz="2000" b="0" i="0"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the World Bank Group (IFC) in the </a:t>
            </a:r>
            <a:r>
              <a:rPr kumimoji="0" lang="en-US" altLang="en-US" sz="2000" b="0" i="1"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Investing Across Borders Report </a:t>
            </a:r>
            <a:r>
              <a:rPr kumimoji="0" lang="en-US" altLang="en-US" sz="2000" b="0" i="0"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(2010), found that the </a:t>
            </a:r>
            <a:r>
              <a:rPr kumimoji="0" lang="en-US" altLang="en-US" sz="2000" b="0" i="1"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Apostille Convention</a:t>
            </a:r>
            <a:r>
              <a:rPr kumimoji="0" lang="en-US" altLang="en-US" sz="2000" b="0" i="0"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 simplifies the establishment of a business in a foreign State and facilitates foreign direct investment</a:t>
            </a:r>
          </a:p>
        </p:txBody>
      </p:sp>
      <p:sp>
        <p:nvSpPr>
          <p:cNvPr id="13" name="Rectangle 12"/>
          <p:cNvSpPr/>
          <p:nvPr/>
        </p:nvSpPr>
        <p:spPr bwMode="auto">
          <a:xfrm>
            <a:off x="2689" y="961909"/>
            <a:ext cx="9144000" cy="108000"/>
          </a:xfrm>
          <a:prstGeom prst="rect">
            <a:avLst/>
          </a:prstGeom>
          <a:solidFill>
            <a:srgbClr val="03295A"/>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16" name="Rectangle 15"/>
          <p:cNvSpPr/>
          <p:nvPr/>
        </p:nvSpPr>
        <p:spPr bwMode="auto">
          <a:xfrm>
            <a:off x="2689" y="1059872"/>
            <a:ext cx="9144000" cy="108000"/>
          </a:xfrm>
          <a:prstGeom prst="rect">
            <a:avLst/>
          </a:prstGeom>
          <a:solidFill>
            <a:srgbClr val="007ED3"/>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20" name="Rectangle 19"/>
          <p:cNvSpPr/>
          <p:nvPr/>
        </p:nvSpPr>
        <p:spPr bwMode="auto">
          <a:xfrm>
            <a:off x="0" y="1160700"/>
            <a:ext cx="9144000" cy="108000"/>
          </a:xfrm>
          <a:prstGeom prst="rect">
            <a:avLst/>
          </a:prstGeom>
          <a:solidFill>
            <a:srgbClr val="A2B93B"/>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21" name="Rectangle 3"/>
          <p:cNvSpPr txBox="1">
            <a:spLocks noChangeArrowheads="1"/>
          </p:cNvSpPr>
          <p:nvPr/>
        </p:nvSpPr>
        <p:spPr bwMode="auto">
          <a:xfrm>
            <a:off x="-5378" y="0"/>
            <a:ext cx="9149378" cy="950115"/>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3295A"/>
                </a:solidFill>
                <a:effectLst/>
                <a:uLnTx/>
                <a:uFillTx/>
                <a:latin typeface="Calibri"/>
                <a:ea typeface="+mj-ea"/>
                <a:cs typeface="Calibri"/>
              </a:rPr>
              <a:t>Resulting Benefits </a:t>
            </a:r>
            <a:br>
              <a:rPr kumimoji="0" lang="en-US" altLang="en-US" sz="3600" b="1" i="0" u="none" strike="noStrike" kern="1200" cap="none" spc="0" normalizeH="0" baseline="0" noProof="0" dirty="0">
                <a:ln>
                  <a:noFill/>
                </a:ln>
                <a:solidFill>
                  <a:srgbClr val="03295A"/>
                </a:solidFill>
                <a:effectLst/>
                <a:uLnTx/>
                <a:uFillTx/>
                <a:latin typeface="Calibri"/>
                <a:ea typeface="+mj-ea"/>
                <a:cs typeface="Calibri"/>
              </a:rPr>
            </a:br>
            <a:r>
              <a:rPr kumimoji="0" lang="en-US" altLang="en-US" sz="3600" b="1" i="0" u="none" strike="noStrike" kern="1200" cap="none" spc="0" normalizeH="0" baseline="0" noProof="0" dirty="0">
                <a:ln>
                  <a:noFill/>
                </a:ln>
                <a:solidFill>
                  <a:srgbClr val="03295A"/>
                </a:solidFill>
                <a:effectLst/>
                <a:uLnTx/>
                <a:uFillTx/>
                <a:latin typeface="Calibri"/>
                <a:ea typeface="+mj-ea"/>
                <a:cs typeface="Calibri"/>
              </a:rPr>
              <a:t>of HCCH Conventions (1)</a:t>
            </a:r>
            <a:endParaRPr kumimoji="0" lang="en-US" altLang="en-US" sz="1800" b="1" i="1" u="none" strike="noStrike" kern="1200" cap="none" spc="0" normalizeH="0" baseline="0" noProof="0" dirty="0">
              <a:ln>
                <a:noFill/>
              </a:ln>
              <a:solidFill>
                <a:srgbClr val="03295A"/>
              </a:solidFill>
              <a:effectLst/>
              <a:uLnTx/>
              <a:uFillTx/>
              <a:latin typeface="Calibri"/>
              <a:ea typeface="+mj-ea"/>
              <a:cs typeface="Calibri"/>
            </a:endParaRPr>
          </a:p>
        </p:txBody>
      </p:sp>
      <p:pic>
        <p:nvPicPr>
          <p:cNvPr id="22" name="Picture 21"/>
          <p:cNvPicPr>
            <a:picLocks noChangeAspect="1"/>
          </p:cNvPicPr>
          <p:nvPr/>
        </p:nvPicPr>
        <p:blipFill rotWithShape="1">
          <a:blip r:embed="rId6"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sp>
        <p:nvSpPr>
          <p:cNvPr id="24" name="Rectangle 23"/>
          <p:cNvSpPr/>
          <p:nvPr/>
        </p:nvSpPr>
        <p:spPr>
          <a:xfrm>
            <a:off x="107380" y="1556740"/>
            <a:ext cx="9684710"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300" b="1" i="1"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Facilitating international trade, commerce and foreign direct investment</a:t>
            </a:r>
          </a:p>
        </p:txBody>
      </p:sp>
      <p:sp>
        <p:nvSpPr>
          <p:cNvPr id="25" name="Rectangle 24"/>
          <p:cNvSpPr/>
          <p:nvPr/>
        </p:nvSpPr>
        <p:spPr bwMode="auto">
          <a:xfrm>
            <a:off x="200198" y="1942308"/>
            <a:ext cx="8836421" cy="36000"/>
          </a:xfrm>
          <a:prstGeom prst="rect">
            <a:avLst/>
          </a:prstGeom>
          <a:solidFill>
            <a:srgbClr val="00A5E3"/>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Tree>
    <p:extLst>
      <p:ext uri="{BB962C8B-B14F-4D97-AF65-F5344CB8AC3E}">
        <p14:creationId xmlns:p14="http://schemas.microsoft.com/office/powerpoint/2010/main" val="23506199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545650" y="1817614"/>
            <a:ext cx="8048712" cy="84638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1600" b="0" i="0" u="none" strike="noStrike" kern="1200" cap="none" spc="0" normalizeH="0" baseline="0" noProof="0" dirty="0">
                <a:ln>
                  <a:noFill/>
                </a:ln>
                <a:solidFill>
                  <a:srgbClr val="03295A"/>
                </a:solidFill>
                <a:effectLst/>
                <a:uLnTx/>
                <a:uFillTx/>
                <a:latin typeface="Verdana"/>
                <a:ea typeface="+mn-ea"/>
                <a:cs typeface="+mn-cs"/>
              </a:rPr>
              <a:t>The </a:t>
            </a:r>
            <a:r>
              <a:rPr kumimoji="0" lang="en-GB" altLang="en-US" sz="1600" b="0" i="1" u="none" strike="noStrike" kern="1200" cap="none" spc="0" normalizeH="0" baseline="0" noProof="0" dirty="0">
                <a:ln>
                  <a:noFill/>
                </a:ln>
                <a:solidFill>
                  <a:srgbClr val="03295A"/>
                </a:solidFill>
                <a:effectLst/>
                <a:uLnTx/>
                <a:uFillTx/>
                <a:latin typeface="Verdana"/>
                <a:ea typeface="+mn-ea"/>
                <a:cs typeface="+mn-cs"/>
              </a:rPr>
              <a:t>Child</a:t>
            </a:r>
            <a:r>
              <a:rPr kumimoji="0" lang="en-GB" altLang="en-US" sz="1600" b="0" i="0" u="none" strike="noStrike" kern="1200" cap="none" spc="0" normalizeH="0" baseline="0" noProof="0" dirty="0">
                <a:ln>
                  <a:noFill/>
                </a:ln>
                <a:solidFill>
                  <a:srgbClr val="03295A"/>
                </a:solidFill>
                <a:effectLst/>
                <a:uLnTx/>
                <a:uFillTx/>
                <a:latin typeface="Verdana"/>
                <a:ea typeface="+mn-ea"/>
                <a:cs typeface="+mn-cs"/>
              </a:rPr>
              <a:t> </a:t>
            </a:r>
            <a:r>
              <a:rPr kumimoji="0" lang="en-GB" altLang="en-US" sz="1600" b="0" i="1" u="none" strike="noStrike" kern="1200" cap="none" spc="0" normalizeH="0" baseline="0" noProof="0" dirty="0">
                <a:ln>
                  <a:noFill/>
                </a:ln>
                <a:solidFill>
                  <a:srgbClr val="03295A"/>
                </a:solidFill>
                <a:effectLst/>
                <a:uLnTx/>
                <a:uFillTx/>
                <a:latin typeface="Verdana"/>
                <a:ea typeface="+mn-ea"/>
                <a:cs typeface="+mn-cs"/>
              </a:rPr>
              <a:t>Abduction</a:t>
            </a:r>
            <a:r>
              <a:rPr kumimoji="0" lang="en-GB" altLang="en-US" sz="1600" b="0" i="0" u="none" strike="noStrike" kern="1200" cap="none" spc="0" normalizeH="0" baseline="0" noProof="0" dirty="0">
                <a:ln>
                  <a:noFill/>
                </a:ln>
                <a:solidFill>
                  <a:srgbClr val="03295A"/>
                </a:solidFill>
                <a:effectLst/>
                <a:uLnTx/>
                <a:uFillTx/>
                <a:latin typeface="Verdana"/>
                <a:ea typeface="+mn-ea"/>
                <a:cs typeface="+mn-cs"/>
              </a:rPr>
              <a:t>, </a:t>
            </a:r>
            <a:r>
              <a:rPr kumimoji="0" lang="en-GB" altLang="en-US" sz="1600" b="0" i="1" u="none" strike="noStrike" kern="1200" cap="none" spc="0" normalizeH="0" baseline="0" noProof="0" dirty="0">
                <a:ln>
                  <a:noFill/>
                </a:ln>
                <a:solidFill>
                  <a:srgbClr val="03295A"/>
                </a:solidFill>
                <a:effectLst/>
                <a:uLnTx/>
                <a:uFillTx/>
                <a:latin typeface="Verdana"/>
                <a:ea typeface="+mn-ea"/>
                <a:cs typeface="+mn-cs"/>
              </a:rPr>
              <a:t>Child</a:t>
            </a:r>
            <a:r>
              <a:rPr kumimoji="0" lang="en-GB" altLang="en-US" sz="1600" b="0" i="0" u="none" strike="noStrike" kern="1200" cap="none" spc="0" normalizeH="0" baseline="0" noProof="0" dirty="0">
                <a:ln>
                  <a:noFill/>
                </a:ln>
                <a:solidFill>
                  <a:srgbClr val="03295A"/>
                </a:solidFill>
                <a:effectLst/>
                <a:uLnTx/>
                <a:uFillTx/>
                <a:latin typeface="Verdana"/>
                <a:ea typeface="+mn-ea"/>
                <a:cs typeface="+mn-cs"/>
              </a:rPr>
              <a:t> </a:t>
            </a:r>
            <a:r>
              <a:rPr kumimoji="0" lang="en-GB" altLang="en-US" sz="1600" b="0" i="1" u="none" strike="noStrike" kern="1200" cap="none" spc="0" normalizeH="0" baseline="0" noProof="0" dirty="0">
                <a:ln>
                  <a:noFill/>
                </a:ln>
                <a:solidFill>
                  <a:srgbClr val="03295A"/>
                </a:solidFill>
                <a:effectLst/>
                <a:uLnTx/>
                <a:uFillTx/>
                <a:latin typeface="Verdana"/>
                <a:ea typeface="+mn-ea"/>
                <a:cs typeface="+mn-cs"/>
              </a:rPr>
              <a:t>Protection</a:t>
            </a:r>
            <a:r>
              <a:rPr kumimoji="0" lang="en-GB" altLang="en-US" sz="1600" b="0" i="0" u="none" strike="noStrike" kern="1200" cap="none" spc="0" normalizeH="0" baseline="0" noProof="0" dirty="0">
                <a:ln>
                  <a:noFill/>
                </a:ln>
                <a:solidFill>
                  <a:srgbClr val="03295A"/>
                </a:solidFill>
                <a:effectLst/>
                <a:uLnTx/>
                <a:uFillTx/>
                <a:latin typeface="Verdana"/>
                <a:ea typeface="+mn-ea"/>
                <a:cs typeface="+mn-cs"/>
              </a:rPr>
              <a:t>, </a:t>
            </a:r>
            <a:r>
              <a:rPr kumimoji="0" lang="en-GB" altLang="en-US" sz="1600" b="0" i="1" u="none" strike="noStrike" kern="1200" cap="none" spc="0" normalizeH="0" baseline="0" noProof="0" dirty="0">
                <a:ln>
                  <a:noFill/>
                </a:ln>
                <a:solidFill>
                  <a:srgbClr val="03295A"/>
                </a:solidFill>
                <a:effectLst/>
                <a:uLnTx/>
                <a:uFillTx/>
                <a:latin typeface="Verdana"/>
                <a:ea typeface="+mn-ea"/>
                <a:cs typeface="+mn-cs"/>
              </a:rPr>
              <a:t>Intercountry Adoption</a:t>
            </a:r>
            <a:r>
              <a:rPr kumimoji="0" lang="en-GB" altLang="en-US" sz="1600" b="0" i="0" u="none" strike="noStrike" kern="1200" cap="none" spc="0" normalizeH="0" baseline="0" noProof="0" dirty="0">
                <a:ln>
                  <a:noFill/>
                </a:ln>
                <a:solidFill>
                  <a:srgbClr val="03295A"/>
                </a:solidFill>
                <a:effectLst/>
                <a:uLnTx/>
                <a:uFillTx/>
                <a:latin typeface="Verdana"/>
                <a:ea typeface="+mn-ea"/>
                <a:cs typeface="+mn-cs"/>
              </a:rPr>
              <a:t>, and </a:t>
            </a:r>
            <a:r>
              <a:rPr kumimoji="0" lang="en-GB" altLang="en-US" sz="1600" b="0" i="1" u="none" strike="noStrike" kern="1200" cap="none" spc="0" normalizeH="0" baseline="0" noProof="0" dirty="0">
                <a:ln>
                  <a:noFill/>
                </a:ln>
                <a:solidFill>
                  <a:srgbClr val="03295A"/>
                </a:solidFill>
                <a:effectLst/>
                <a:uLnTx/>
                <a:uFillTx/>
                <a:latin typeface="Verdana"/>
                <a:ea typeface="+mn-ea"/>
                <a:cs typeface="+mn-cs"/>
              </a:rPr>
              <a:t>Child Support </a:t>
            </a:r>
            <a:r>
              <a:rPr kumimoji="0" lang="en-GB" altLang="en-US" sz="1600" b="0" i="0" u="none" strike="noStrike" kern="1200" cap="none" spc="0" normalizeH="0" baseline="0" noProof="0" dirty="0">
                <a:ln>
                  <a:noFill/>
                </a:ln>
                <a:solidFill>
                  <a:srgbClr val="03295A"/>
                </a:solidFill>
                <a:effectLst/>
                <a:uLnTx/>
                <a:uFillTx/>
                <a:latin typeface="Verdana"/>
                <a:ea typeface="+mn-ea"/>
                <a:cs typeface="+mn-cs"/>
              </a:rPr>
              <a:t>Conventions give effect to fundamental principles expounded in the </a:t>
            </a:r>
            <a:r>
              <a:rPr kumimoji="0" lang="en-GB" altLang="en-US" sz="1700" b="0" i="1" u="none" strike="noStrike" kern="1200" cap="none" spc="0" normalizeH="0" baseline="0" noProof="0" dirty="0">
                <a:ln>
                  <a:noFill/>
                </a:ln>
                <a:solidFill>
                  <a:srgbClr val="03295A"/>
                </a:solidFill>
                <a:effectLst/>
                <a:uLnTx/>
                <a:uFillTx/>
                <a:latin typeface="Verdana"/>
                <a:ea typeface="+mn-ea"/>
                <a:cs typeface="+mn-cs"/>
              </a:rPr>
              <a:t>1989 UN Convention on the Rights of the Child:</a:t>
            </a:r>
          </a:p>
        </p:txBody>
      </p:sp>
      <p:sp>
        <p:nvSpPr>
          <p:cNvPr id="14" name="Rounded Rectangle 13"/>
          <p:cNvSpPr/>
          <p:nvPr/>
        </p:nvSpPr>
        <p:spPr bwMode="auto">
          <a:xfrm>
            <a:off x="677136" y="5207220"/>
            <a:ext cx="4686214" cy="719137"/>
          </a:xfrm>
          <a:prstGeom prst="roundRect">
            <a:avLst/>
          </a:prstGeom>
          <a:solidFill>
            <a:srgbClr val="03295A"/>
          </a:solidFill>
          <a:ln>
            <a:no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17" name="Rounded Rectangle 16"/>
          <p:cNvSpPr/>
          <p:nvPr/>
        </p:nvSpPr>
        <p:spPr bwMode="auto">
          <a:xfrm>
            <a:off x="677136" y="5995338"/>
            <a:ext cx="4686214" cy="697537"/>
          </a:xfrm>
          <a:prstGeom prst="roundRect">
            <a:avLst/>
          </a:prstGeom>
          <a:solidFill>
            <a:srgbClr val="0094D2"/>
          </a:solidFill>
          <a:ln>
            <a:no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18" name="Rounded Rectangle 17"/>
          <p:cNvSpPr/>
          <p:nvPr/>
        </p:nvSpPr>
        <p:spPr bwMode="auto">
          <a:xfrm>
            <a:off x="677136" y="4302780"/>
            <a:ext cx="4686214" cy="830623"/>
          </a:xfrm>
          <a:prstGeom prst="roundRect">
            <a:avLst/>
          </a:prstGeom>
          <a:solidFill>
            <a:srgbClr val="0094D2"/>
          </a:solidFill>
          <a:ln>
            <a:no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19" name="Rounded Rectangle 18"/>
          <p:cNvSpPr/>
          <p:nvPr/>
        </p:nvSpPr>
        <p:spPr bwMode="auto">
          <a:xfrm>
            <a:off x="677136" y="3493155"/>
            <a:ext cx="4686214" cy="719137"/>
          </a:xfrm>
          <a:prstGeom prst="roundRect">
            <a:avLst/>
          </a:prstGeom>
          <a:solidFill>
            <a:srgbClr val="03295A"/>
          </a:solidFill>
          <a:ln>
            <a:no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0" name="Rounded Rectangle 19"/>
          <p:cNvSpPr/>
          <p:nvPr/>
        </p:nvSpPr>
        <p:spPr bwMode="auto">
          <a:xfrm>
            <a:off x="677136" y="2699765"/>
            <a:ext cx="4686214" cy="719137"/>
          </a:xfrm>
          <a:prstGeom prst="roundRect">
            <a:avLst/>
          </a:prstGeom>
          <a:solidFill>
            <a:srgbClr val="0094D2"/>
          </a:solidFill>
          <a:ln>
            <a:no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1" name="Rounded Rectangle 20"/>
          <p:cNvSpPr/>
          <p:nvPr/>
        </p:nvSpPr>
        <p:spPr bwMode="auto">
          <a:xfrm>
            <a:off x="6298388" y="6063128"/>
            <a:ext cx="2233612" cy="629747"/>
          </a:xfrm>
          <a:prstGeom prst="roundRect">
            <a:avLst/>
          </a:prstGeom>
          <a:solidFill>
            <a:srgbClr val="0094D2"/>
          </a:solidFill>
          <a:ln>
            <a:no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2" name="Rounded Rectangle 21"/>
          <p:cNvSpPr/>
          <p:nvPr/>
        </p:nvSpPr>
        <p:spPr bwMode="auto">
          <a:xfrm>
            <a:off x="6279806" y="5254515"/>
            <a:ext cx="2233612" cy="629747"/>
          </a:xfrm>
          <a:prstGeom prst="roundRect">
            <a:avLst/>
          </a:prstGeom>
          <a:solidFill>
            <a:srgbClr val="03295A"/>
          </a:solidFill>
          <a:ln>
            <a:no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3" name="Rounded Rectangle 22"/>
          <p:cNvSpPr/>
          <p:nvPr/>
        </p:nvSpPr>
        <p:spPr bwMode="auto">
          <a:xfrm>
            <a:off x="6282000" y="4419255"/>
            <a:ext cx="2233612" cy="629747"/>
          </a:xfrm>
          <a:prstGeom prst="roundRect">
            <a:avLst/>
          </a:prstGeom>
          <a:solidFill>
            <a:srgbClr val="0094D2"/>
          </a:solidFill>
          <a:ln>
            <a:no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4" name="Rounded Rectangle 23"/>
          <p:cNvSpPr/>
          <p:nvPr/>
        </p:nvSpPr>
        <p:spPr bwMode="auto">
          <a:xfrm>
            <a:off x="6282000" y="3519002"/>
            <a:ext cx="2233612" cy="629747"/>
          </a:xfrm>
          <a:prstGeom prst="roundRect">
            <a:avLst/>
          </a:prstGeom>
          <a:solidFill>
            <a:srgbClr val="03295A"/>
          </a:solidFill>
          <a:ln>
            <a:no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5" name="Rounded Rectangle 24"/>
          <p:cNvSpPr/>
          <p:nvPr/>
        </p:nvSpPr>
        <p:spPr bwMode="auto">
          <a:xfrm>
            <a:off x="6279806" y="2740887"/>
            <a:ext cx="2233612" cy="629747"/>
          </a:xfrm>
          <a:prstGeom prst="roundRect">
            <a:avLst/>
          </a:prstGeom>
          <a:solidFill>
            <a:srgbClr val="0094D2"/>
          </a:solidFill>
          <a:ln>
            <a:noFill/>
          </a:ln>
          <a:effectLs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Verdana"/>
              <a:ea typeface="+mn-ea"/>
              <a:cs typeface="+mn-cs"/>
            </a:endParaRPr>
          </a:p>
        </p:txBody>
      </p:sp>
      <p:sp>
        <p:nvSpPr>
          <p:cNvPr id="26" name="Text Box 4"/>
          <p:cNvSpPr txBox="1">
            <a:spLocks noChangeArrowheads="1"/>
          </p:cNvSpPr>
          <p:nvPr/>
        </p:nvSpPr>
        <p:spPr bwMode="auto">
          <a:xfrm>
            <a:off x="681815" y="2699765"/>
            <a:ext cx="4681537" cy="720725"/>
          </a:xfrm>
          <a:prstGeom prst="rect">
            <a:avLst/>
          </a:prstGeom>
          <a:noFill/>
          <a:ln w="9525">
            <a:noFill/>
            <a:miter lim="800000"/>
            <a:headEnd/>
            <a:tailEnd/>
          </a:ln>
        </p:spPr>
        <p:txBody>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Verdana"/>
                <a:ea typeface="+mn-ea"/>
                <a:cs typeface="+mn-cs"/>
              </a:rPr>
              <a:t>Articles 9(2) and 10(3) UNCRC</a:t>
            </a:r>
            <a:br>
              <a:rPr kumimoji="0" lang="en-US" altLang="en-US" sz="1000" b="0" i="0" u="none" strike="noStrike" kern="1200" cap="none" spc="0" normalizeH="0" baseline="0" noProof="0" dirty="0">
                <a:ln>
                  <a:noFill/>
                </a:ln>
                <a:solidFill>
                  <a:srgbClr val="FFFFFF"/>
                </a:solidFill>
                <a:effectLst/>
                <a:uLnTx/>
                <a:uFillTx/>
                <a:latin typeface="Verdana"/>
                <a:ea typeface="+mn-ea"/>
                <a:cs typeface="+mn-cs"/>
              </a:rPr>
            </a:br>
            <a:r>
              <a:rPr kumimoji="0" lang="en-US" altLang="en-US" sz="1000" b="0" i="0" u="none" strike="noStrike" kern="1200" cap="none" spc="0" normalizeH="0" baseline="0" noProof="0" dirty="0">
                <a:ln>
                  <a:noFill/>
                </a:ln>
                <a:solidFill>
                  <a:srgbClr val="FFFFFF"/>
                </a:solidFill>
                <a:effectLst/>
                <a:uLnTx/>
                <a:uFillTx/>
                <a:latin typeface="Verdana"/>
                <a:ea typeface="+mn-ea"/>
                <a:cs typeface="+mn-cs"/>
              </a:rPr>
              <a:t>Children whose parents do not live together have the right to stay in contact with both parents, except where contrary to the child’s best interests</a:t>
            </a:r>
          </a:p>
        </p:txBody>
      </p:sp>
      <p:sp>
        <p:nvSpPr>
          <p:cNvPr id="27" name="Text Box 5"/>
          <p:cNvSpPr txBox="1">
            <a:spLocks noChangeArrowheads="1"/>
          </p:cNvSpPr>
          <p:nvPr/>
        </p:nvSpPr>
        <p:spPr bwMode="auto">
          <a:xfrm>
            <a:off x="681815" y="3491927"/>
            <a:ext cx="4681537" cy="720725"/>
          </a:xfrm>
          <a:prstGeom prst="rect">
            <a:avLst/>
          </a:prstGeom>
          <a:noFill/>
          <a:ln w="9525">
            <a:noFill/>
            <a:miter lim="800000"/>
            <a:headEnd/>
            <a:tailEnd/>
          </a:ln>
        </p:spPr>
        <p:txBody>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Verdana"/>
                <a:ea typeface="+mn-ea"/>
                <a:cs typeface="+mn-cs"/>
              </a:rPr>
              <a:t>Article 11 UNCRC</a:t>
            </a:r>
            <a:br>
              <a:rPr kumimoji="0" lang="en-US" altLang="en-US" sz="1000" b="0" i="0" u="none" strike="noStrike" kern="1200" cap="none" spc="0" normalizeH="0" baseline="0" noProof="0" dirty="0">
                <a:ln>
                  <a:noFill/>
                </a:ln>
                <a:solidFill>
                  <a:srgbClr val="FFFFFF"/>
                </a:solidFill>
                <a:effectLst/>
                <a:uLnTx/>
                <a:uFillTx/>
                <a:latin typeface="Verdana"/>
                <a:ea typeface="+mn-ea"/>
                <a:cs typeface="+mn-cs"/>
              </a:rPr>
            </a:br>
            <a:r>
              <a:rPr kumimoji="0" lang="en-US" altLang="en-US" sz="1000" b="0" i="0" u="none" strike="noStrike" kern="1200" cap="none" spc="0" normalizeH="0" baseline="0" noProof="0" dirty="0">
                <a:ln>
                  <a:noFill/>
                </a:ln>
                <a:solidFill>
                  <a:srgbClr val="FFFFFF"/>
                </a:solidFill>
                <a:effectLst/>
                <a:uLnTx/>
                <a:uFillTx/>
                <a:latin typeface="Verdana"/>
                <a:ea typeface="+mn-ea"/>
                <a:cs typeface="+mn-cs"/>
              </a:rPr>
              <a:t>States Parties shall take measures to combat the illicit transfer and non-return of children abroad (promotes conclusion of bilateral or multilateral agreements or accession to existing agreements)</a:t>
            </a:r>
          </a:p>
        </p:txBody>
      </p:sp>
      <p:sp>
        <p:nvSpPr>
          <p:cNvPr id="28" name="Text Box 6"/>
          <p:cNvSpPr txBox="1">
            <a:spLocks noChangeArrowheads="1"/>
          </p:cNvSpPr>
          <p:nvPr/>
        </p:nvSpPr>
        <p:spPr bwMode="auto">
          <a:xfrm>
            <a:off x="681815" y="4284088"/>
            <a:ext cx="4681537" cy="863600"/>
          </a:xfrm>
          <a:prstGeom prst="rect">
            <a:avLst/>
          </a:prstGeom>
          <a:noFill/>
          <a:ln w="9525">
            <a:noFill/>
            <a:miter lim="800000"/>
            <a:headEnd/>
            <a:tailEnd/>
          </a:ln>
        </p:spPr>
        <p:txBody>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Verdana"/>
                <a:ea typeface="+mn-ea"/>
                <a:cs typeface="+mn-cs"/>
              </a:rPr>
              <a:t>Article 21 UNCRC</a:t>
            </a:r>
            <a:br>
              <a:rPr kumimoji="0" lang="en-US" altLang="en-US" sz="1000" b="0" i="0" u="none" strike="noStrike" kern="1200" cap="none" spc="0" normalizeH="0" baseline="0" noProof="0" dirty="0">
                <a:ln>
                  <a:noFill/>
                </a:ln>
                <a:solidFill>
                  <a:srgbClr val="FFFFFF"/>
                </a:solidFill>
                <a:effectLst/>
                <a:uLnTx/>
                <a:uFillTx/>
                <a:latin typeface="Verdana"/>
                <a:ea typeface="+mn-ea"/>
                <a:cs typeface="+mn-cs"/>
              </a:rPr>
            </a:br>
            <a:r>
              <a:rPr kumimoji="0" lang="en-US" altLang="en-US" sz="1000" b="0" i="0" u="none" strike="noStrike" kern="1200" cap="none" spc="0" normalizeH="0" baseline="0" noProof="0" dirty="0">
                <a:ln>
                  <a:noFill/>
                </a:ln>
                <a:solidFill>
                  <a:srgbClr val="FFFFFF"/>
                </a:solidFill>
                <a:effectLst/>
                <a:uLnTx/>
                <a:uFillTx/>
                <a:latin typeface="Verdana"/>
                <a:ea typeface="+mn-ea"/>
                <a:cs typeface="+mn-cs"/>
              </a:rPr>
              <a:t>For adoption, the best interests of the child shall be the paramount consideration (promotes conclusion of bilateral or multilateral agreements, which ensure that the placement of the child in another country is carried out by competent authorities) </a:t>
            </a:r>
          </a:p>
        </p:txBody>
      </p:sp>
      <p:sp>
        <p:nvSpPr>
          <p:cNvPr id="29" name="Text Box 7"/>
          <p:cNvSpPr txBox="1">
            <a:spLocks noChangeArrowheads="1"/>
          </p:cNvSpPr>
          <p:nvPr/>
        </p:nvSpPr>
        <p:spPr bwMode="auto">
          <a:xfrm>
            <a:off x="681815" y="5220715"/>
            <a:ext cx="4681537" cy="688975"/>
          </a:xfrm>
          <a:prstGeom prst="rect">
            <a:avLst/>
          </a:prstGeom>
          <a:noFill/>
          <a:ln w="9525">
            <a:noFill/>
            <a:miter lim="800000"/>
            <a:headEnd/>
            <a:tailEnd/>
          </a:ln>
        </p:spPr>
        <p:txBody>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Verdana"/>
                <a:ea typeface="+mn-ea"/>
                <a:cs typeface="+mn-cs"/>
              </a:rPr>
              <a:t>Article 27(4) UNCRC</a:t>
            </a:r>
            <a:br>
              <a:rPr kumimoji="0" lang="en-US" altLang="en-US" sz="1000" b="0" i="0" u="none" strike="noStrike" kern="1200" cap="none" spc="0" normalizeH="0" baseline="0" noProof="0" dirty="0">
                <a:ln>
                  <a:noFill/>
                </a:ln>
                <a:solidFill>
                  <a:srgbClr val="FFFFFF"/>
                </a:solidFill>
                <a:effectLst/>
                <a:uLnTx/>
                <a:uFillTx/>
                <a:latin typeface="Verdana"/>
                <a:ea typeface="+mn-ea"/>
                <a:cs typeface="+mn-cs"/>
              </a:rPr>
            </a:br>
            <a:r>
              <a:rPr kumimoji="0" lang="en-US" altLang="en-US" sz="1000" b="0" i="0" u="none" strike="noStrike" kern="1200" cap="none" spc="0" normalizeH="0" baseline="0" noProof="0" dirty="0">
                <a:ln>
                  <a:noFill/>
                </a:ln>
                <a:solidFill>
                  <a:srgbClr val="FFFFFF"/>
                </a:solidFill>
                <a:effectLst/>
                <a:uLnTx/>
                <a:uFillTx/>
                <a:latin typeface="Verdana"/>
                <a:ea typeface="+mn-ea"/>
                <a:cs typeface="+mn-cs"/>
              </a:rPr>
              <a:t>States Parties shall take all appropriate measures to secure the recovery of maintenance for the child (promotes accession to international instruments or the conclusion of such agreements)</a:t>
            </a:r>
          </a:p>
        </p:txBody>
      </p:sp>
      <p:sp>
        <p:nvSpPr>
          <p:cNvPr id="30" name="Text Box 8"/>
          <p:cNvSpPr txBox="1">
            <a:spLocks noChangeArrowheads="1"/>
          </p:cNvSpPr>
          <p:nvPr/>
        </p:nvSpPr>
        <p:spPr bwMode="auto">
          <a:xfrm>
            <a:off x="681815" y="5997000"/>
            <a:ext cx="4681537" cy="762000"/>
          </a:xfrm>
          <a:prstGeom prst="rect">
            <a:avLst/>
          </a:prstGeom>
          <a:noFill/>
          <a:ln w="9525">
            <a:noFill/>
            <a:miter lim="800000"/>
            <a:headEnd/>
            <a:tailEnd/>
          </a:ln>
        </p:spPr>
        <p:txBody>
          <a:body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en-US" altLang="en-US" sz="1000" b="0" i="0" u="none" strike="noStrike" kern="1200" cap="none" spc="0" normalizeH="0" baseline="0" noProof="0" dirty="0">
                <a:ln>
                  <a:noFill/>
                </a:ln>
                <a:solidFill>
                  <a:srgbClr val="FFFFFF"/>
                </a:solidFill>
                <a:effectLst/>
                <a:uLnTx/>
                <a:uFillTx/>
                <a:latin typeface="Verdana"/>
                <a:ea typeface="+mn-ea"/>
                <a:cs typeface="+mn-cs"/>
              </a:rPr>
              <a:t>Article 35 UNCRC</a:t>
            </a:r>
            <a:br>
              <a:rPr kumimoji="0" lang="en-US" altLang="en-US" sz="1000" b="0" i="0" u="none" strike="noStrike" kern="1200" cap="none" spc="0" normalizeH="0" baseline="0" noProof="0" dirty="0">
                <a:ln>
                  <a:noFill/>
                </a:ln>
                <a:solidFill>
                  <a:srgbClr val="FFFFFF"/>
                </a:solidFill>
                <a:effectLst/>
                <a:uLnTx/>
                <a:uFillTx/>
                <a:latin typeface="Verdana"/>
                <a:ea typeface="+mn-ea"/>
                <a:cs typeface="+mn-cs"/>
              </a:rPr>
            </a:br>
            <a:r>
              <a:rPr kumimoji="0" lang="en-US" altLang="en-US" sz="1000" b="0" i="0" u="none" strike="noStrike" kern="1200" cap="none" spc="0" normalizeH="0" baseline="0" noProof="0" dirty="0">
                <a:ln>
                  <a:noFill/>
                </a:ln>
                <a:solidFill>
                  <a:srgbClr val="FFFFFF"/>
                </a:solidFill>
                <a:effectLst/>
                <a:uLnTx/>
                <a:uFillTx/>
                <a:latin typeface="Verdana"/>
                <a:ea typeface="+mn-ea"/>
                <a:cs typeface="+mn-cs"/>
              </a:rPr>
              <a:t>States Parties shall prevent abduction of, sale of, or traffic in children (requiring all appropriate national, bilateral and multilateral measures to be taken)</a:t>
            </a:r>
          </a:p>
        </p:txBody>
      </p:sp>
      <p:sp>
        <p:nvSpPr>
          <p:cNvPr id="31" name="Text Box 9"/>
          <p:cNvSpPr txBox="1">
            <a:spLocks noChangeArrowheads="1"/>
          </p:cNvSpPr>
          <p:nvPr/>
        </p:nvSpPr>
        <p:spPr bwMode="auto">
          <a:xfrm>
            <a:off x="6298388" y="2785490"/>
            <a:ext cx="2233612" cy="561975"/>
          </a:xfrm>
          <a:prstGeom prst="rect">
            <a:avLst/>
          </a:prstGeom>
          <a:noFill/>
          <a:ln w="9525">
            <a:noFill/>
            <a:miter lim="800000"/>
            <a:headEnd/>
            <a:tailEnd/>
          </a:ln>
        </p:spPr>
        <p:txBody>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1200" b="0" i="0" u="none" strike="noStrike" kern="1200" cap="none" spc="0" normalizeH="0" baseline="0" noProof="0" dirty="0">
                <a:ln>
                  <a:noFill/>
                </a:ln>
                <a:solidFill>
                  <a:srgbClr val="FFFFFF"/>
                </a:solidFill>
                <a:effectLst/>
                <a:uLnTx/>
                <a:uFillTx/>
                <a:latin typeface="Verdana"/>
                <a:ea typeface="+mn-ea"/>
                <a:cs typeface="+mn-cs"/>
              </a:rPr>
              <a:t>Child Abduction &amp; Child Protection Conventions</a:t>
            </a:r>
          </a:p>
        </p:txBody>
      </p:sp>
      <p:sp>
        <p:nvSpPr>
          <p:cNvPr id="32" name="Text Box 10"/>
          <p:cNvSpPr txBox="1">
            <a:spLocks noChangeArrowheads="1"/>
          </p:cNvSpPr>
          <p:nvPr/>
        </p:nvSpPr>
        <p:spPr bwMode="auto">
          <a:xfrm>
            <a:off x="6298388" y="3634802"/>
            <a:ext cx="2233612" cy="434975"/>
          </a:xfrm>
          <a:prstGeom prst="rect">
            <a:avLst/>
          </a:prstGeom>
          <a:noFill/>
          <a:ln w="9525">
            <a:noFill/>
            <a:miter lim="800000"/>
            <a:headEnd/>
            <a:tailEnd/>
          </a:ln>
        </p:spPr>
        <p:txBody>
          <a:bodyPr anchor="ct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1200" b="0" i="0" u="none" strike="noStrike" kern="1200" cap="none" spc="0" normalizeH="0" baseline="0" noProof="0" dirty="0">
                <a:ln>
                  <a:noFill/>
                </a:ln>
                <a:solidFill>
                  <a:srgbClr val="FFFFFF"/>
                </a:solidFill>
                <a:effectLst/>
                <a:uLnTx/>
                <a:uFillTx/>
                <a:latin typeface="Verdana"/>
                <a:ea typeface="+mn-ea"/>
                <a:cs typeface="+mn-cs"/>
              </a:rPr>
              <a:t>Child Abduction Convention</a:t>
            </a:r>
          </a:p>
        </p:txBody>
      </p:sp>
      <p:sp>
        <p:nvSpPr>
          <p:cNvPr id="33" name="Text Box 11"/>
          <p:cNvSpPr txBox="1">
            <a:spLocks noChangeArrowheads="1"/>
          </p:cNvSpPr>
          <p:nvPr/>
        </p:nvSpPr>
        <p:spPr bwMode="auto">
          <a:xfrm>
            <a:off x="6298388" y="4468240"/>
            <a:ext cx="2233612" cy="490537"/>
          </a:xfrm>
          <a:prstGeom prst="rect">
            <a:avLst/>
          </a:prstGeom>
          <a:noFill/>
          <a:ln w="9525">
            <a:noFill/>
            <a:miter lim="800000"/>
            <a:headEnd/>
            <a:tailEnd/>
          </a:ln>
        </p:spPr>
        <p:txBody>
          <a:bodyPr anchor="ct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1200" b="0" i="0" u="none" strike="noStrike" kern="1200" cap="none" spc="0" normalizeH="0" baseline="0" noProof="0">
                <a:ln>
                  <a:noFill/>
                </a:ln>
                <a:solidFill>
                  <a:srgbClr val="FFFFFF"/>
                </a:solidFill>
                <a:effectLst/>
                <a:uLnTx/>
                <a:uFillTx/>
                <a:latin typeface="Verdana"/>
                <a:ea typeface="+mn-ea"/>
                <a:cs typeface="+mn-cs"/>
              </a:rPr>
              <a:t>Adoption Convention</a:t>
            </a:r>
          </a:p>
        </p:txBody>
      </p:sp>
      <p:sp>
        <p:nvSpPr>
          <p:cNvPr id="34" name="Text Box 12"/>
          <p:cNvSpPr txBox="1">
            <a:spLocks noChangeArrowheads="1"/>
          </p:cNvSpPr>
          <p:nvPr/>
        </p:nvSpPr>
        <p:spPr bwMode="auto">
          <a:xfrm>
            <a:off x="6298388" y="6109712"/>
            <a:ext cx="2233612" cy="536576"/>
          </a:xfrm>
          <a:prstGeom prst="rect">
            <a:avLst/>
          </a:prstGeom>
          <a:noFill/>
          <a:ln w="9525">
            <a:noFill/>
            <a:miter lim="800000"/>
            <a:headEnd/>
            <a:tailEnd/>
          </a:ln>
        </p:spPr>
        <p:txBody>
          <a:bodyP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1200" b="0" i="0" u="none" strike="noStrike" kern="1200" cap="none" spc="0" normalizeH="0" baseline="0" noProof="0" dirty="0">
                <a:ln>
                  <a:noFill/>
                </a:ln>
                <a:solidFill>
                  <a:srgbClr val="FFFFFF"/>
                </a:solidFill>
                <a:effectLst/>
                <a:uLnTx/>
                <a:uFillTx/>
                <a:latin typeface="Verdana"/>
                <a:ea typeface="+mn-ea"/>
                <a:cs typeface="+mn-cs"/>
              </a:rPr>
              <a:t>Child Abduction &amp; Adoption Conventions</a:t>
            </a:r>
          </a:p>
        </p:txBody>
      </p:sp>
      <p:sp>
        <p:nvSpPr>
          <p:cNvPr id="35" name="Text Box 13"/>
          <p:cNvSpPr txBox="1">
            <a:spLocks noChangeArrowheads="1"/>
          </p:cNvSpPr>
          <p:nvPr/>
        </p:nvSpPr>
        <p:spPr bwMode="auto">
          <a:xfrm>
            <a:off x="6298388" y="5357240"/>
            <a:ext cx="2233612" cy="422275"/>
          </a:xfrm>
          <a:prstGeom prst="rect">
            <a:avLst/>
          </a:prstGeom>
          <a:noFill/>
          <a:ln w="9525">
            <a:noFill/>
            <a:miter lim="800000"/>
            <a:headEnd/>
            <a:tailEnd/>
          </a:ln>
        </p:spPr>
        <p:txBody>
          <a:bodyPr anchor="ctr"/>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en-US" altLang="en-US" sz="1200" b="0" i="0" u="none" strike="noStrike" kern="1200" cap="none" spc="0" normalizeH="0" baseline="0" noProof="0">
                <a:ln>
                  <a:noFill/>
                </a:ln>
                <a:solidFill>
                  <a:srgbClr val="FFFFFF"/>
                </a:solidFill>
                <a:effectLst/>
                <a:uLnTx/>
                <a:uFillTx/>
                <a:latin typeface="Verdana"/>
                <a:ea typeface="+mn-ea"/>
                <a:cs typeface="+mn-cs"/>
              </a:rPr>
              <a:t>Child Support Convention</a:t>
            </a:r>
          </a:p>
        </p:txBody>
      </p:sp>
      <p:cxnSp>
        <p:nvCxnSpPr>
          <p:cNvPr id="37" name="AutoShape 14"/>
          <p:cNvCxnSpPr>
            <a:cxnSpLocks noChangeShapeType="1"/>
            <a:stCxn id="26" idx="3"/>
            <a:endCxn id="31" idx="1"/>
          </p:cNvCxnSpPr>
          <p:nvPr/>
        </p:nvCxnSpPr>
        <p:spPr bwMode="auto">
          <a:xfrm>
            <a:off x="5363350" y="3060126"/>
            <a:ext cx="935038" cy="6350"/>
          </a:xfrm>
          <a:prstGeom prst="straightConnector1">
            <a:avLst/>
          </a:prstGeom>
          <a:noFill/>
          <a:ln w="76200">
            <a:solidFill>
              <a:srgbClr val="A2B93B"/>
            </a:solidFill>
            <a:round/>
            <a:headEnd/>
            <a:tailEnd type="triangle" w="med" len="med"/>
          </a:ln>
        </p:spPr>
      </p:cxnSp>
      <p:cxnSp>
        <p:nvCxnSpPr>
          <p:cNvPr id="38" name="AutoShape 15"/>
          <p:cNvCxnSpPr>
            <a:cxnSpLocks noChangeShapeType="1"/>
            <a:stCxn id="27" idx="3"/>
            <a:endCxn id="32" idx="1"/>
          </p:cNvCxnSpPr>
          <p:nvPr/>
        </p:nvCxnSpPr>
        <p:spPr bwMode="auto">
          <a:xfrm>
            <a:off x="5363350" y="3852288"/>
            <a:ext cx="935038" cy="0"/>
          </a:xfrm>
          <a:prstGeom prst="straightConnector1">
            <a:avLst/>
          </a:prstGeom>
          <a:noFill/>
          <a:ln w="76200">
            <a:solidFill>
              <a:srgbClr val="A2B93B"/>
            </a:solidFill>
            <a:round/>
            <a:headEnd/>
            <a:tailEnd type="triangle" w="med" len="med"/>
          </a:ln>
        </p:spPr>
      </p:cxnSp>
      <p:cxnSp>
        <p:nvCxnSpPr>
          <p:cNvPr id="39" name="AutoShape 16"/>
          <p:cNvCxnSpPr>
            <a:cxnSpLocks noChangeShapeType="1"/>
            <a:stCxn id="28" idx="3"/>
            <a:endCxn id="33" idx="1"/>
          </p:cNvCxnSpPr>
          <p:nvPr/>
        </p:nvCxnSpPr>
        <p:spPr bwMode="auto">
          <a:xfrm flipV="1">
            <a:off x="5363350" y="4713509"/>
            <a:ext cx="935038" cy="2381"/>
          </a:xfrm>
          <a:prstGeom prst="straightConnector1">
            <a:avLst/>
          </a:prstGeom>
          <a:noFill/>
          <a:ln w="76200">
            <a:solidFill>
              <a:srgbClr val="A2B93B"/>
            </a:solidFill>
            <a:round/>
            <a:headEnd/>
            <a:tailEnd type="triangle" w="med" len="med"/>
          </a:ln>
        </p:spPr>
      </p:cxnSp>
      <p:cxnSp>
        <p:nvCxnSpPr>
          <p:cNvPr id="41" name="AutoShape 17"/>
          <p:cNvCxnSpPr>
            <a:cxnSpLocks noChangeShapeType="1"/>
            <a:stCxn id="30" idx="3"/>
            <a:endCxn id="34" idx="1"/>
          </p:cNvCxnSpPr>
          <p:nvPr/>
        </p:nvCxnSpPr>
        <p:spPr bwMode="auto">
          <a:xfrm>
            <a:off x="5363350" y="6378000"/>
            <a:ext cx="935038" cy="0"/>
          </a:xfrm>
          <a:prstGeom prst="straightConnector1">
            <a:avLst/>
          </a:prstGeom>
          <a:noFill/>
          <a:ln w="76200">
            <a:solidFill>
              <a:srgbClr val="A2B93B"/>
            </a:solidFill>
            <a:round/>
            <a:headEnd/>
            <a:tailEnd type="triangle" w="med" len="med"/>
          </a:ln>
        </p:spPr>
      </p:cxnSp>
      <p:cxnSp>
        <p:nvCxnSpPr>
          <p:cNvPr id="42" name="AutoShape 18"/>
          <p:cNvCxnSpPr>
            <a:cxnSpLocks noChangeShapeType="1"/>
            <a:stCxn id="29" idx="3"/>
            <a:endCxn id="35" idx="1"/>
          </p:cNvCxnSpPr>
          <p:nvPr/>
        </p:nvCxnSpPr>
        <p:spPr bwMode="auto">
          <a:xfrm>
            <a:off x="5363350" y="5565203"/>
            <a:ext cx="935038" cy="3175"/>
          </a:xfrm>
          <a:prstGeom prst="straightConnector1">
            <a:avLst/>
          </a:prstGeom>
          <a:noFill/>
          <a:ln w="76200">
            <a:solidFill>
              <a:srgbClr val="A2B93B"/>
            </a:solidFill>
            <a:round/>
            <a:headEnd/>
            <a:tailEnd type="triangle" w="med" len="med"/>
          </a:ln>
        </p:spPr>
      </p:cxnSp>
      <p:sp>
        <p:nvSpPr>
          <p:cNvPr id="36" name="Rectangle 35"/>
          <p:cNvSpPr/>
          <p:nvPr/>
        </p:nvSpPr>
        <p:spPr>
          <a:xfrm>
            <a:off x="77389" y="1268700"/>
            <a:ext cx="9031241"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2400" b="1" i="1" u="none" strike="noStrike" kern="1200" cap="none" spc="0" normalizeH="0" baseline="0" noProof="0" dirty="0">
                <a:ln>
                  <a:noFill/>
                </a:ln>
                <a:solidFill>
                  <a:srgbClr val="03295A"/>
                </a:solidFill>
                <a:effectLst/>
                <a:uLnTx/>
                <a:uFillTx/>
                <a:latin typeface="Calibri"/>
                <a:ea typeface="Verdana" panose="020B0604030504040204" pitchFamily="34" charset="0"/>
                <a:cs typeface="Calibri"/>
              </a:rPr>
              <a:t>Giving effect to human rights</a:t>
            </a:r>
          </a:p>
        </p:txBody>
      </p:sp>
      <p:sp>
        <p:nvSpPr>
          <p:cNvPr id="43" name="Rectangle 42"/>
          <p:cNvSpPr/>
          <p:nvPr/>
        </p:nvSpPr>
        <p:spPr bwMode="auto">
          <a:xfrm>
            <a:off x="170207" y="1668810"/>
            <a:ext cx="3600500" cy="36000"/>
          </a:xfrm>
          <a:prstGeom prst="rect">
            <a:avLst/>
          </a:prstGeom>
          <a:solidFill>
            <a:srgbClr val="9BBB4D"/>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44" name="Rectangle 43"/>
          <p:cNvSpPr/>
          <p:nvPr/>
        </p:nvSpPr>
        <p:spPr bwMode="auto">
          <a:xfrm>
            <a:off x="2689" y="961909"/>
            <a:ext cx="9144000" cy="108000"/>
          </a:xfrm>
          <a:prstGeom prst="rect">
            <a:avLst/>
          </a:prstGeom>
          <a:solidFill>
            <a:srgbClr val="03295A"/>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45" name="Rectangle 44"/>
          <p:cNvSpPr/>
          <p:nvPr/>
        </p:nvSpPr>
        <p:spPr bwMode="auto">
          <a:xfrm>
            <a:off x="2689" y="1059872"/>
            <a:ext cx="9144000" cy="108000"/>
          </a:xfrm>
          <a:prstGeom prst="rect">
            <a:avLst/>
          </a:prstGeom>
          <a:solidFill>
            <a:srgbClr val="007ED3"/>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46" name="Rectangle 45"/>
          <p:cNvSpPr/>
          <p:nvPr/>
        </p:nvSpPr>
        <p:spPr bwMode="auto">
          <a:xfrm>
            <a:off x="0" y="1160700"/>
            <a:ext cx="9144000" cy="108000"/>
          </a:xfrm>
          <a:prstGeom prst="rect">
            <a:avLst/>
          </a:prstGeom>
          <a:solidFill>
            <a:srgbClr val="A2B93B"/>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prstClr val="black"/>
              </a:solidFill>
              <a:effectLst/>
              <a:uLnTx/>
              <a:uFillTx/>
              <a:latin typeface="Verdana" panose="020B0604030504040204" pitchFamily="34" charset="0"/>
              <a:ea typeface="+mn-ea"/>
              <a:cs typeface="+mn-cs"/>
            </a:endParaRPr>
          </a:p>
        </p:txBody>
      </p:sp>
      <p:sp>
        <p:nvSpPr>
          <p:cNvPr id="47" name="Rectangle 3"/>
          <p:cNvSpPr txBox="1">
            <a:spLocks noChangeArrowheads="1"/>
          </p:cNvSpPr>
          <p:nvPr/>
        </p:nvSpPr>
        <p:spPr bwMode="auto">
          <a:xfrm>
            <a:off x="-5378" y="0"/>
            <a:ext cx="9149378" cy="950115"/>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03295A"/>
                </a:solidFill>
                <a:effectLst/>
                <a:uLnTx/>
                <a:uFillTx/>
                <a:latin typeface="Calibri"/>
                <a:ea typeface="+mj-ea"/>
                <a:cs typeface="Calibri"/>
              </a:rPr>
              <a:t>Resulting Benefits </a:t>
            </a:r>
            <a:br>
              <a:rPr kumimoji="0" lang="en-US" altLang="en-US" sz="3600" b="1" i="0" u="none" strike="noStrike" kern="1200" cap="none" spc="0" normalizeH="0" baseline="0" noProof="0" dirty="0">
                <a:ln>
                  <a:noFill/>
                </a:ln>
                <a:solidFill>
                  <a:srgbClr val="03295A"/>
                </a:solidFill>
                <a:effectLst/>
                <a:uLnTx/>
                <a:uFillTx/>
                <a:latin typeface="Calibri"/>
                <a:ea typeface="+mj-ea"/>
                <a:cs typeface="Calibri"/>
              </a:rPr>
            </a:br>
            <a:r>
              <a:rPr kumimoji="0" lang="en-US" altLang="en-US" sz="3600" b="1" i="0" u="none" strike="noStrike" kern="1200" cap="none" spc="0" normalizeH="0" baseline="0" noProof="0" dirty="0">
                <a:ln>
                  <a:noFill/>
                </a:ln>
                <a:solidFill>
                  <a:srgbClr val="03295A"/>
                </a:solidFill>
                <a:effectLst/>
                <a:uLnTx/>
                <a:uFillTx/>
                <a:latin typeface="Calibri"/>
                <a:ea typeface="+mj-ea"/>
                <a:cs typeface="Calibri"/>
              </a:rPr>
              <a:t>of HCCH Conventions (2)</a:t>
            </a:r>
            <a:endParaRPr kumimoji="0" lang="en-US" altLang="en-US" sz="1800" b="1" i="1" u="none" strike="noStrike" kern="1200" cap="none" spc="0" normalizeH="0" baseline="0" noProof="0" dirty="0">
              <a:ln>
                <a:noFill/>
              </a:ln>
              <a:solidFill>
                <a:srgbClr val="03295A"/>
              </a:solidFill>
              <a:effectLst/>
              <a:uLnTx/>
              <a:uFillTx/>
              <a:latin typeface="Calibri"/>
              <a:ea typeface="+mj-ea"/>
              <a:cs typeface="Calibri"/>
            </a:endParaRPr>
          </a:p>
        </p:txBody>
      </p:sp>
      <p:pic>
        <p:nvPicPr>
          <p:cNvPr id="48" name="Picture 47"/>
          <p:cNvPicPr>
            <a:picLocks noChangeAspect="1"/>
          </p:cNvPicPr>
          <p:nvPr/>
        </p:nvPicPr>
        <p:blipFill rotWithShape="1">
          <a:blip r:embed="rId3"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spTree>
    <p:extLst>
      <p:ext uri="{BB962C8B-B14F-4D97-AF65-F5344CB8AC3E}">
        <p14:creationId xmlns:p14="http://schemas.microsoft.com/office/powerpoint/2010/main" val="105798439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p:cNvSpPr>
            <a:spLocks noChangeArrowheads="1"/>
          </p:cNvSpPr>
          <p:nvPr/>
        </p:nvSpPr>
        <p:spPr bwMode="auto">
          <a:xfrm>
            <a:off x="-8964" y="2924982"/>
            <a:ext cx="9143999"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a:r>
              <a:rPr lang="en-GB" sz="4000" dirty="0">
                <a:solidFill>
                  <a:srgbClr val="03295A"/>
                </a:solidFill>
                <a:latin typeface="Calibri"/>
                <a:cs typeface="Calibri"/>
              </a:rPr>
              <a:t>H</a:t>
            </a:r>
            <a:r>
              <a:rPr lang="en-GB" sz="3200" dirty="0">
                <a:solidFill>
                  <a:srgbClr val="03295A"/>
                </a:solidFill>
                <a:latin typeface="Calibri"/>
                <a:cs typeface="Calibri"/>
              </a:rPr>
              <a:t>ague </a:t>
            </a:r>
            <a:r>
              <a:rPr lang="en-GB" sz="4000" dirty="0">
                <a:solidFill>
                  <a:srgbClr val="03295A"/>
                </a:solidFill>
                <a:latin typeface="Calibri"/>
                <a:cs typeface="Calibri"/>
              </a:rPr>
              <a:t>C</a:t>
            </a:r>
            <a:r>
              <a:rPr lang="en-GB" sz="3200" dirty="0">
                <a:solidFill>
                  <a:srgbClr val="03295A"/>
                </a:solidFill>
                <a:latin typeface="Calibri"/>
                <a:cs typeface="Calibri"/>
              </a:rPr>
              <a:t>onference on Private International Law</a:t>
            </a:r>
          </a:p>
        </p:txBody>
      </p:sp>
      <p:sp>
        <p:nvSpPr>
          <p:cNvPr id="9" name="Rectangle 1"/>
          <p:cNvSpPr>
            <a:spLocks noChangeArrowheads="1"/>
          </p:cNvSpPr>
          <p:nvPr/>
        </p:nvSpPr>
        <p:spPr bwMode="auto">
          <a:xfrm>
            <a:off x="-1" y="3717092"/>
            <a:ext cx="9163477" cy="12618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a:r>
              <a:rPr lang="en-GB" sz="4000" dirty="0" err="1">
                <a:solidFill>
                  <a:srgbClr val="03295A"/>
                </a:solidFill>
                <a:latin typeface="Calibri"/>
                <a:cs typeface="Calibri"/>
              </a:rPr>
              <a:t>C</a:t>
            </a:r>
            <a:r>
              <a:rPr lang="en-GB" sz="3200" dirty="0" err="1">
                <a:solidFill>
                  <a:srgbClr val="03295A"/>
                </a:solidFill>
                <a:latin typeface="Calibri"/>
                <a:cs typeface="Calibri"/>
              </a:rPr>
              <a:t>onférence</a:t>
            </a:r>
            <a:r>
              <a:rPr lang="en-GB" sz="3200" dirty="0">
                <a:solidFill>
                  <a:srgbClr val="03295A"/>
                </a:solidFill>
                <a:latin typeface="Calibri"/>
                <a:cs typeface="Calibri"/>
              </a:rPr>
              <a:t> de La </a:t>
            </a:r>
            <a:r>
              <a:rPr lang="en-GB" sz="4000" dirty="0" err="1">
                <a:solidFill>
                  <a:srgbClr val="03295A"/>
                </a:solidFill>
                <a:latin typeface="Calibri"/>
                <a:cs typeface="Calibri"/>
              </a:rPr>
              <a:t>H</a:t>
            </a:r>
            <a:r>
              <a:rPr lang="en-GB" sz="3200" dirty="0" err="1">
                <a:solidFill>
                  <a:srgbClr val="03295A"/>
                </a:solidFill>
                <a:latin typeface="Calibri"/>
                <a:cs typeface="Calibri"/>
              </a:rPr>
              <a:t>aye</a:t>
            </a:r>
            <a:r>
              <a:rPr lang="en-GB" sz="3200" dirty="0">
                <a:solidFill>
                  <a:srgbClr val="03295A"/>
                </a:solidFill>
                <a:latin typeface="Calibri"/>
                <a:cs typeface="Calibri"/>
              </a:rPr>
              <a:t> de droit international </a:t>
            </a:r>
            <a:r>
              <a:rPr lang="en-GB" sz="3200" dirty="0" err="1">
                <a:solidFill>
                  <a:srgbClr val="03295A"/>
                </a:solidFill>
                <a:latin typeface="Calibri"/>
                <a:cs typeface="Calibri"/>
              </a:rPr>
              <a:t>privé</a:t>
            </a:r>
            <a:r>
              <a:rPr lang="en-GB" sz="3200" dirty="0">
                <a:solidFill>
                  <a:srgbClr val="03295A"/>
                </a:solidFill>
                <a:latin typeface="Calibri"/>
                <a:cs typeface="Calibri"/>
              </a:rPr>
              <a:t> </a:t>
            </a:r>
          </a:p>
          <a:p>
            <a:endParaRPr lang="en-GB" sz="3600" b="0" dirty="0">
              <a:solidFill>
                <a:srgbClr val="03295A"/>
              </a:solidFill>
              <a:latin typeface="Calibri"/>
              <a:cs typeface="Calibri"/>
            </a:endParaRPr>
          </a:p>
        </p:txBody>
      </p:sp>
      <p:sp>
        <p:nvSpPr>
          <p:cNvPr id="5" name="Rectangle 3"/>
          <p:cNvSpPr txBox="1">
            <a:spLocks noChangeArrowheads="1"/>
          </p:cNvSpPr>
          <p:nvPr/>
        </p:nvSpPr>
        <p:spPr bwMode="auto">
          <a:xfrm>
            <a:off x="-5378" y="0"/>
            <a:ext cx="9149378" cy="1268700"/>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4000" dirty="0">
                <a:solidFill>
                  <a:srgbClr val="03295A"/>
                </a:solidFill>
                <a:latin typeface="Calibri"/>
                <a:cs typeface="Calibri"/>
              </a:rPr>
              <a:t>Why “HCCH”?</a:t>
            </a:r>
          </a:p>
        </p:txBody>
      </p:sp>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sp>
        <p:nvSpPr>
          <p:cNvPr id="16" name="Rectangle 15"/>
          <p:cNvSpPr/>
          <p:nvPr/>
        </p:nvSpPr>
        <p:spPr bwMode="auto">
          <a:xfrm>
            <a:off x="2689" y="961909"/>
            <a:ext cx="9144000" cy="108000"/>
          </a:xfrm>
          <a:prstGeom prst="rect">
            <a:avLst/>
          </a:prstGeom>
          <a:solidFill>
            <a:srgbClr val="03295A"/>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Calibri"/>
              <a:cs typeface="Calibri"/>
            </a:endParaRPr>
          </a:p>
        </p:txBody>
      </p:sp>
      <p:sp>
        <p:nvSpPr>
          <p:cNvPr id="17" name="Rectangle 16"/>
          <p:cNvSpPr/>
          <p:nvPr/>
        </p:nvSpPr>
        <p:spPr bwMode="auto">
          <a:xfrm>
            <a:off x="2689" y="1059872"/>
            <a:ext cx="9144000" cy="108000"/>
          </a:xfrm>
          <a:prstGeom prst="rect">
            <a:avLst/>
          </a:prstGeom>
          <a:solidFill>
            <a:srgbClr val="007ED3"/>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Calibri"/>
              <a:cs typeface="Calibri"/>
            </a:endParaRPr>
          </a:p>
        </p:txBody>
      </p:sp>
      <p:sp>
        <p:nvSpPr>
          <p:cNvPr id="18" name="Rectangle 17"/>
          <p:cNvSpPr/>
          <p:nvPr/>
        </p:nvSpPr>
        <p:spPr bwMode="auto">
          <a:xfrm>
            <a:off x="0" y="1160700"/>
            <a:ext cx="9144000" cy="108000"/>
          </a:xfrm>
          <a:prstGeom prst="rect">
            <a:avLst/>
          </a:prstGeom>
          <a:solidFill>
            <a:srgbClr val="A2B93B"/>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1" i="0" u="none" strike="noStrike" cap="none" normalizeH="0" baseline="0">
              <a:ln>
                <a:noFill/>
              </a:ln>
              <a:solidFill>
                <a:schemeClr val="tx1"/>
              </a:solidFill>
              <a:effectLst/>
              <a:latin typeface="Calibri"/>
              <a:cs typeface="Calibri"/>
            </a:endParaRPr>
          </a:p>
        </p:txBody>
      </p:sp>
    </p:spTree>
    <p:extLst>
      <p:ext uri="{BB962C8B-B14F-4D97-AF65-F5344CB8AC3E}">
        <p14:creationId xmlns:p14="http://schemas.microsoft.com/office/powerpoint/2010/main" val="212557194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7" name="Picture 4"/>
          <p:cNvPicPr>
            <a:picLocks noChangeAspect="1"/>
          </p:cNvPicPr>
          <p:nvPr/>
        </p:nvPicPr>
        <p:blipFill>
          <a:blip r:embed="rId3" cstate="print">
            <a:extLst>
              <a:ext uri="{28A0092B-C50C-407E-A947-70E740481C1C}">
                <a14:useLocalDpi xmlns:a14="http://schemas.microsoft.com/office/drawing/2010/main" val="0"/>
              </a:ext>
            </a:extLst>
          </a:blip>
          <a:srcRect l="7159" t="24800" r="25639" b="28999"/>
          <a:stretch>
            <a:fillRect/>
          </a:stretch>
        </p:blipFill>
        <p:spPr bwMode="auto">
          <a:xfrm>
            <a:off x="2801359" y="3005809"/>
            <a:ext cx="3536950" cy="1944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7828" name="Rectangle 4"/>
          <p:cNvSpPr>
            <a:spLocks noChangeArrowheads="1"/>
          </p:cNvSpPr>
          <p:nvPr/>
        </p:nvSpPr>
        <p:spPr bwMode="auto">
          <a:xfrm>
            <a:off x="0" y="620713"/>
            <a:ext cx="9144000" cy="1123950"/>
          </a:xfrm>
          <a:prstGeom prst="rect">
            <a:avLst/>
          </a:prstGeom>
          <a:solidFill>
            <a:srgbClr val="03295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spcBef>
                <a:spcPct val="0"/>
              </a:spcBef>
              <a:buClrTx/>
              <a:buFontTx/>
              <a:buNone/>
            </a:pPr>
            <a:r>
              <a:rPr lang="en-US" altLang="en-US" sz="2800" dirty="0">
                <a:solidFill>
                  <a:schemeClr val="bg1"/>
                </a:solidFill>
              </a:rPr>
              <a:t>Thank you</a:t>
            </a:r>
          </a:p>
        </p:txBody>
      </p:sp>
      <p:sp>
        <p:nvSpPr>
          <p:cNvPr id="77829" name="Rectangle 4"/>
          <p:cNvSpPr>
            <a:spLocks noChangeArrowheads="1"/>
          </p:cNvSpPr>
          <p:nvPr/>
        </p:nvSpPr>
        <p:spPr bwMode="auto">
          <a:xfrm>
            <a:off x="0" y="5357815"/>
            <a:ext cx="9144000" cy="936625"/>
          </a:xfrm>
          <a:prstGeom prst="rect">
            <a:avLst/>
          </a:prstGeom>
          <a:solidFill>
            <a:srgbClr val="A2B93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spcBef>
                <a:spcPct val="0"/>
              </a:spcBef>
              <a:buClrTx/>
              <a:buFontTx/>
              <a:buNone/>
            </a:pPr>
            <a:r>
              <a:rPr lang="en-US" altLang="en-US" sz="1800" dirty="0">
                <a:solidFill>
                  <a:schemeClr val="bg1"/>
                </a:solidFill>
              </a:rPr>
              <a:t>www.hcch.net </a:t>
            </a:r>
            <a:endParaRPr lang="en-US" altLang="en-US" sz="2800" dirty="0">
              <a:solidFill>
                <a:schemeClr val="bg1"/>
              </a:solidFill>
            </a:endParaRPr>
          </a:p>
        </p:txBody>
      </p:sp>
      <p:sp>
        <p:nvSpPr>
          <p:cNvPr id="77830" name="Rectangle 7"/>
          <p:cNvSpPr>
            <a:spLocks noChangeArrowheads="1"/>
          </p:cNvSpPr>
          <p:nvPr/>
        </p:nvSpPr>
        <p:spPr bwMode="auto">
          <a:xfrm>
            <a:off x="0" y="1824040"/>
            <a:ext cx="9156700" cy="619125"/>
          </a:xfrm>
          <a:prstGeom prst="rect">
            <a:avLst/>
          </a:prstGeom>
          <a:solidFill>
            <a:srgbClr val="0069B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r>
              <a:rPr lang="en-AU" altLang="en-US" dirty="0">
                <a:solidFill>
                  <a:schemeClr val="bg1"/>
                </a:solidFill>
                <a:latin typeface="Calibri" panose="020F0502020204030204" pitchFamily="34" charset="0"/>
                <a:cs typeface="Calibri" panose="020F0502020204030204" pitchFamily="34" charset="0"/>
              </a:rPr>
              <a:t>Philippe Lortie </a:t>
            </a:r>
          </a:p>
          <a:p>
            <a:pPr algn="ctr" eaLnBrk="1" hangingPunct="1"/>
            <a:r>
              <a:rPr lang="en-AU" altLang="en-US" b="0" dirty="0">
                <a:solidFill>
                  <a:schemeClr val="bg1"/>
                </a:solidFill>
                <a:latin typeface="Calibri" panose="020F0502020204030204" pitchFamily="34" charset="0"/>
                <a:cs typeface="Calibri" panose="020F0502020204030204" pitchFamily="34" charset="0"/>
              </a:rPr>
              <a:t>First Secretary, HCCH</a:t>
            </a:r>
            <a:endParaRPr lang="en-AU" altLang="en-US" sz="36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5705242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
          <p:cNvSpPr>
            <a:spLocks noChangeArrowheads="1"/>
          </p:cNvSpPr>
          <p:nvPr/>
        </p:nvSpPr>
        <p:spPr bwMode="auto">
          <a:xfrm>
            <a:off x="-8964" y="2924982"/>
            <a:ext cx="9143999"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a:r>
              <a:rPr lang="en-GB" sz="4000" dirty="0">
                <a:solidFill>
                  <a:srgbClr val="FF0000"/>
                </a:solidFill>
                <a:latin typeface="Calibri"/>
                <a:cs typeface="Calibri"/>
              </a:rPr>
              <a:t>H</a:t>
            </a:r>
            <a:r>
              <a:rPr lang="en-GB" sz="3200" dirty="0">
                <a:solidFill>
                  <a:srgbClr val="03295A"/>
                </a:solidFill>
                <a:latin typeface="Calibri"/>
                <a:cs typeface="Calibri"/>
              </a:rPr>
              <a:t>ague </a:t>
            </a:r>
            <a:r>
              <a:rPr lang="en-GB" sz="4000" dirty="0">
                <a:solidFill>
                  <a:srgbClr val="FF0000"/>
                </a:solidFill>
                <a:latin typeface="Calibri"/>
                <a:cs typeface="Calibri"/>
              </a:rPr>
              <a:t>C</a:t>
            </a:r>
            <a:r>
              <a:rPr lang="en-GB" sz="3200" dirty="0">
                <a:solidFill>
                  <a:srgbClr val="03295A"/>
                </a:solidFill>
                <a:latin typeface="Calibri"/>
                <a:cs typeface="Calibri"/>
              </a:rPr>
              <a:t>onference on Private International Law</a:t>
            </a:r>
          </a:p>
        </p:txBody>
      </p:sp>
      <p:sp>
        <p:nvSpPr>
          <p:cNvPr id="9" name="Rectangle 1"/>
          <p:cNvSpPr>
            <a:spLocks noChangeArrowheads="1"/>
          </p:cNvSpPr>
          <p:nvPr/>
        </p:nvSpPr>
        <p:spPr bwMode="auto">
          <a:xfrm>
            <a:off x="-1" y="3717092"/>
            <a:ext cx="9163477" cy="12618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a:r>
              <a:rPr lang="en-GB" sz="4000" dirty="0" err="1">
                <a:solidFill>
                  <a:srgbClr val="FF0000"/>
                </a:solidFill>
                <a:latin typeface="Calibri"/>
                <a:cs typeface="Calibri"/>
              </a:rPr>
              <a:t>C</a:t>
            </a:r>
            <a:r>
              <a:rPr lang="en-GB" sz="3200" dirty="0" err="1">
                <a:solidFill>
                  <a:srgbClr val="03295A"/>
                </a:solidFill>
                <a:latin typeface="Calibri"/>
                <a:cs typeface="Calibri"/>
              </a:rPr>
              <a:t>onférence</a:t>
            </a:r>
            <a:r>
              <a:rPr lang="en-GB" sz="3200" dirty="0">
                <a:solidFill>
                  <a:srgbClr val="03295A"/>
                </a:solidFill>
                <a:latin typeface="Calibri"/>
                <a:cs typeface="Calibri"/>
              </a:rPr>
              <a:t> de La </a:t>
            </a:r>
            <a:r>
              <a:rPr lang="en-GB" sz="4000" dirty="0" err="1">
                <a:solidFill>
                  <a:srgbClr val="FF0000"/>
                </a:solidFill>
                <a:latin typeface="Calibri"/>
                <a:cs typeface="Calibri"/>
              </a:rPr>
              <a:t>H</a:t>
            </a:r>
            <a:r>
              <a:rPr lang="en-GB" sz="3200" dirty="0" err="1">
                <a:solidFill>
                  <a:srgbClr val="03295A"/>
                </a:solidFill>
                <a:latin typeface="Calibri"/>
                <a:cs typeface="Calibri"/>
              </a:rPr>
              <a:t>aye</a:t>
            </a:r>
            <a:r>
              <a:rPr lang="en-GB" sz="3200" dirty="0">
                <a:solidFill>
                  <a:srgbClr val="03295A"/>
                </a:solidFill>
                <a:latin typeface="Calibri"/>
                <a:cs typeface="Calibri"/>
              </a:rPr>
              <a:t> de droit international </a:t>
            </a:r>
            <a:r>
              <a:rPr lang="en-GB" sz="3200" dirty="0" err="1">
                <a:solidFill>
                  <a:srgbClr val="03295A"/>
                </a:solidFill>
                <a:latin typeface="Calibri"/>
                <a:cs typeface="Calibri"/>
              </a:rPr>
              <a:t>privé</a:t>
            </a:r>
            <a:r>
              <a:rPr lang="en-GB" sz="3200" dirty="0">
                <a:solidFill>
                  <a:srgbClr val="03295A"/>
                </a:solidFill>
                <a:latin typeface="Calibri"/>
                <a:cs typeface="Calibri"/>
              </a:rPr>
              <a:t> </a:t>
            </a:r>
          </a:p>
          <a:p>
            <a:endParaRPr lang="en-GB" sz="3600" b="0" dirty="0">
              <a:solidFill>
                <a:srgbClr val="03295A"/>
              </a:solidFill>
              <a:latin typeface="Calibri"/>
              <a:cs typeface="Calibri"/>
            </a:endParaRPr>
          </a:p>
        </p:txBody>
      </p:sp>
      <p:sp>
        <p:nvSpPr>
          <p:cNvPr id="5" name="Rectangle 3"/>
          <p:cNvSpPr txBox="1">
            <a:spLocks noChangeArrowheads="1"/>
          </p:cNvSpPr>
          <p:nvPr/>
        </p:nvSpPr>
        <p:spPr bwMode="auto">
          <a:xfrm>
            <a:off x="-5378" y="0"/>
            <a:ext cx="9149378" cy="1268700"/>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4000" dirty="0">
                <a:solidFill>
                  <a:srgbClr val="03295A"/>
                </a:solidFill>
                <a:latin typeface="Calibri"/>
                <a:cs typeface="Calibri"/>
              </a:rPr>
              <a:t>Why “HCCH”?</a:t>
            </a:r>
          </a:p>
        </p:txBody>
      </p:sp>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sp>
        <p:nvSpPr>
          <p:cNvPr id="16" name="Rectangle 15"/>
          <p:cNvSpPr/>
          <p:nvPr/>
        </p:nvSpPr>
        <p:spPr bwMode="auto">
          <a:xfrm>
            <a:off x="2689" y="961909"/>
            <a:ext cx="9144000" cy="108000"/>
          </a:xfrm>
          <a:prstGeom prst="rect">
            <a:avLst/>
          </a:prstGeom>
          <a:solidFill>
            <a:srgbClr val="03295A"/>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sz="2400">
              <a:solidFill>
                <a:srgbClr val="000000"/>
              </a:solidFill>
              <a:latin typeface="Calibri"/>
              <a:cs typeface="Calibri"/>
            </a:endParaRPr>
          </a:p>
        </p:txBody>
      </p:sp>
      <p:sp>
        <p:nvSpPr>
          <p:cNvPr id="17" name="Rectangle 16"/>
          <p:cNvSpPr/>
          <p:nvPr/>
        </p:nvSpPr>
        <p:spPr bwMode="auto">
          <a:xfrm>
            <a:off x="2689" y="1059872"/>
            <a:ext cx="9144000" cy="108000"/>
          </a:xfrm>
          <a:prstGeom prst="rect">
            <a:avLst/>
          </a:prstGeom>
          <a:solidFill>
            <a:srgbClr val="007ED3"/>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sz="2400">
              <a:solidFill>
                <a:srgbClr val="000000"/>
              </a:solidFill>
              <a:latin typeface="Calibri"/>
              <a:cs typeface="Calibri"/>
            </a:endParaRPr>
          </a:p>
        </p:txBody>
      </p:sp>
      <p:sp>
        <p:nvSpPr>
          <p:cNvPr id="18" name="Rectangle 17"/>
          <p:cNvSpPr/>
          <p:nvPr/>
        </p:nvSpPr>
        <p:spPr bwMode="auto">
          <a:xfrm>
            <a:off x="0" y="1160700"/>
            <a:ext cx="9144000" cy="108000"/>
          </a:xfrm>
          <a:prstGeom prst="rect">
            <a:avLst/>
          </a:prstGeom>
          <a:solidFill>
            <a:srgbClr val="A2B93B"/>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sz="2400">
              <a:solidFill>
                <a:srgbClr val="000000"/>
              </a:solidFill>
              <a:latin typeface="Calibri"/>
              <a:cs typeface="Calibri"/>
            </a:endParaRPr>
          </a:p>
        </p:txBody>
      </p:sp>
      <p:sp>
        <p:nvSpPr>
          <p:cNvPr id="2" name="TextBox 1">
            <a:extLst>
              <a:ext uri="{FF2B5EF4-FFF2-40B4-BE49-F238E27FC236}">
                <a16:creationId xmlns:a16="http://schemas.microsoft.com/office/drawing/2014/main" id="{3FFBD269-7320-40A5-AD91-DEE516E9572D}"/>
              </a:ext>
            </a:extLst>
          </p:cNvPr>
          <p:cNvSpPr txBox="1"/>
          <p:nvPr/>
        </p:nvSpPr>
        <p:spPr>
          <a:xfrm>
            <a:off x="3249552" y="5373270"/>
            <a:ext cx="2664370" cy="584775"/>
          </a:xfrm>
          <a:prstGeom prst="rect">
            <a:avLst/>
          </a:prstGeom>
          <a:noFill/>
        </p:spPr>
        <p:txBody>
          <a:bodyPr wrap="square" rtlCol="0">
            <a:spAutoFit/>
          </a:bodyPr>
          <a:lstStyle/>
          <a:p>
            <a:r>
              <a:rPr lang="en-US" sz="3200" dirty="0">
                <a:solidFill>
                  <a:srgbClr val="002060"/>
                </a:solidFill>
                <a:latin typeface="Calibri" panose="020F0502020204030204" pitchFamily="34" charset="0"/>
                <a:cs typeface="Calibri" panose="020F0502020204030204" pitchFamily="34" charset="0"/>
              </a:rPr>
              <a:t>www.hcch.net</a:t>
            </a:r>
            <a:endParaRPr lang="nl-NL" sz="3200" dirty="0">
              <a:solidFill>
                <a:srgbClr val="00206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6537161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
          <p:cNvSpPr>
            <a:spLocks noChangeArrowheads="1"/>
          </p:cNvSpPr>
          <p:nvPr/>
        </p:nvSpPr>
        <p:spPr bwMode="auto">
          <a:xfrm>
            <a:off x="3424872" y="2157005"/>
            <a:ext cx="5781622" cy="32162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marL="342900" indent="-342900">
              <a:spcBef>
                <a:spcPts val="1400"/>
              </a:spcBef>
              <a:buClr>
                <a:srgbClr val="007ED3"/>
              </a:buClr>
              <a:buFont typeface="Wingdings" panose="05000000000000000000" pitchFamily="2" charset="2"/>
              <a:buChar char="§"/>
            </a:pPr>
            <a:r>
              <a:rPr lang="en-GB" altLang="en-US" sz="2800" dirty="0">
                <a:solidFill>
                  <a:srgbClr val="007ED3"/>
                </a:solidFill>
                <a:latin typeface="Calibri" panose="020F0502020204030204" pitchFamily="34" charset="0"/>
              </a:rPr>
              <a:t>Intergovernmental organisation</a:t>
            </a:r>
          </a:p>
          <a:p>
            <a:pPr marL="342900" indent="-342900">
              <a:spcBef>
                <a:spcPts val="1400"/>
              </a:spcBef>
              <a:buClr>
                <a:srgbClr val="007ED3"/>
              </a:buClr>
              <a:buFont typeface="Wingdings" panose="05000000000000000000" pitchFamily="2" charset="2"/>
              <a:buChar char="§"/>
            </a:pPr>
            <a:r>
              <a:rPr lang="en-GB" altLang="en-US" sz="2800" b="0" dirty="0">
                <a:solidFill>
                  <a:srgbClr val="03295A"/>
                </a:solidFill>
                <a:latin typeface="Calibri" panose="020F0502020204030204" pitchFamily="34" charset="0"/>
              </a:rPr>
              <a:t>Origin goes back to </a:t>
            </a:r>
            <a:r>
              <a:rPr lang="en-GB" altLang="en-US" sz="2800" dirty="0">
                <a:solidFill>
                  <a:srgbClr val="007ED3"/>
                </a:solidFill>
                <a:latin typeface="Calibri" panose="020F0502020204030204" pitchFamily="34" charset="0"/>
              </a:rPr>
              <a:t>1893</a:t>
            </a:r>
            <a:r>
              <a:rPr lang="en-GB" altLang="en-US" sz="2800" b="0" dirty="0">
                <a:solidFill>
                  <a:srgbClr val="03295A"/>
                </a:solidFill>
                <a:latin typeface="Calibri" panose="020F0502020204030204" pitchFamily="34" charset="0"/>
              </a:rPr>
              <a:t> 	</a:t>
            </a:r>
          </a:p>
          <a:p>
            <a:pPr marL="342900" indent="-342900">
              <a:spcBef>
                <a:spcPts val="1400"/>
              </a:spcBef>
              <a:buClr>
                <a:srgbClr val="007ED3"/>
              </a:buClr>
              <a:buFont typeface="Wingdings" panose="05000000000000000000" pitchFamily="2" charset="2"/>
              <a:buChar char="§"/>
            </a:pPr>
            <a:r>
              <a:rPr lang="en-GB" altLang="en-US" sz="2800" i="1" dirty="0">
                <a:solidFill>
                  <a:srgbClr val="007ED3"/>
                </a:solidFill>
                <a:latin typeface="Calibri" panose="020F0502020204030204" pitchFamily="34" charset="0"/>
              </a:rPr>
              <a:t>Legislative</a:t>
            </a:r>
            <a:r>
              <a:rPr lang="en-GB" altLang="en-US" sz="2800" dirty="0">
                <a:solidFill>
                  <a:srgbClr val="007ED3"/>
                </a:solidFill>
                <a:latin typeface="Calibri" panose="020F0502020204030204" pitchFamily="34" charset="0"/>
              </a:rPr>
              <a:t> function</a:t>
            </a:r>
            <a:endParaRPr lang="en-GB" altLang="en-US" sz="2800" b="0" dirty="0">
              <a:solidFill>
                <a:srgbClr val="03295A"/>
              </a:solidFill>
              <a:latin typeface="Calibri" panose="020F0502020204030204" pitchFamily="34" charset="0"/>
            </a:endParaRPr>
          </a:p>
          <a:p>
            <a:pPr marL="342900" indent="-342900">
              <a:spcBef>
                <a:spcPts val="1400"/>
              </a:spcBef>
              <a:buClr>
                <a:srgbClr val="007ED3"/>
              </a:buClr>
              <a:buFont typeface="Wingdings" panose="05000000000000000000" pitchFamily="2" charset="2"/>
              <a:buChar char="§"/>
            </a:pPr>
            <a:r>
              <a:rPr lang="en-GB" altLang="en-US" sz="2800" b="0" dirty="0">
                <a:solidFill>
                  <a:srgbClr val="03295A"/>
                </a:solidFill>
                <a:latin typeface="Calibri" panose="020F0502020204030204" pitchFamily="34" charset="0"/>
              </a:rPr>
              <a:t>Works toward “</a:t>
            </a:r>
            <a:r>
              <a:rPr lang="en-GB" altLang="en-US" sz="2800" dirty="0">
                <a:solidFill>
                  <a:srgbClr val="007ED3"/>
                </a:solidFill>
                <a:latin typeface="Calibri" panose="020F0502020204030204" pitchFamily="34" charset="0"/>
              </a:rPr>
              <a:t>progressive unification </a:t>
            </a:r>
            <a:r>
              <a:rPr lang="en-GB" altLang="en-US" sz="2800" b="0" dirty="0">
                <a:solidFill>
                  <a:srgbClr val="03295A"/>
                </a:solidFill>
                <a:latin typeface="Calibri" panose="020F0502020204030204" pitchFamily="34" charset="0"/>
              </a:rPr>
              <a:t>of the rules of </a:t>
            </a:r>
            <a:r>
              <a:rPr lang="en-GB" altLang="en-US" sz="2800" dirty="0">
                <a:solidFill>
                  <a:srgbClr val="007ED3"/>
                </a:solidFill>
                <a:latin typeface="Calibri" panose="020F0502020204030204" pitchFamily="34" charset="0"/>
              </a:rPr>
              <a:t>private international law</a:t>
            </a:r>
            <a:r>
              <a:rPr lang="en-GB" altLang="en-US" sz="2800" b="0" dirty="0">
                <a:solidFill>
                  <a:srgbClr val="03295A"/>
                </a:solidFill>
                <a:latin typeface="Calibri" panose="020F0502020204030204" pitchFamily="34" charset="0"/>
              </a:rPr>
              <a:t>” (Art. 1 Statute)</a:t>
            </a:r>
          </a:p>
        </p:txBody>
      </p: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12041" y="100828"/>
            <a:ext cx="826581" cy="765316"/>
          </a:xfrm>
          <a:prstGeom prst="rect">
            <a:avLst/>
          </a:prstGeom>
        </p:spPr>
      </p:pic>
      <p:sp>
        <p:nvSpPr>
          <p:cNvPr id="13" name="Rectangle 12"/>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dirty="0">
              <a:solidFill>
                <a:srgbClr val="000000"/>
              </a:solidFill>
            </a:endParaRPr>
          </a:p>
        </p:txBody>
      </p:sp>
      <p:sp>
        <p:nvSpPr>
          <p:cNvPr id="14" name="Rectangle 13"/>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dirty="0">
              <a:solidFill>
                <a:srgbClr val="000000"/>
              </a:solidFill>
            </a:endParaRPr>
          </a:p>
        </p:txBody>
      </p:sp>
      <p:sp>
        <p:nvSpPr>
          <p:cNvPr id="15" name="Rectangle 14"/>
          <p:cNvSpPr/>
          <p:nvPr/>
        </p:nvSpPr>
        <p:spPr bwMode="auto">
          <a:xfrm>
            <a:off x="0" y="1160700"/>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dirty="0">
              <a:solidFill>
                <a:srgbClr val="000000"/>
              </a:solidFill>
            </a:endParaRPr>
          </a:p>
        </p:txBody>
      </p:sp>
      <p:sp>
        <p:nvSpPr>
          <p:cNvPr id="17" name="Rectangle 3"/>
          <p:cNvSpPr txBox="1">
            <a:spLocks noChangeArrowheads="1"/>
          </p:cNvSpPr>
          <p:nvPr/>
        </p:nvSpPr>
        <p:spPr bwMode="auto">
          <a:xfrm>
            <a:off x="9624" y="-99490"/>
            <a:ext cx="9134375" cy="1268700"/>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4000" dirty="0">
                <a:solidFill>
                  <a:srgbClr val="03295A"/>
                </a:solidFill>
                <a:latin typeface="Calibri"/>
                <a:cs typeface="Calibri"/>
              </a:rPr>
              <a:t>What is the HCCH?</a:t>
            </a:r>
          </a:p>
        </p:txBody>
      </p:sp>
      <p:pic>
        <p:nvPicPr>
          <p:cNvPr id="9" name="Picture 8" descr="A group of people sitting at a desk&#10;&#10;Description generated with very high confidence">
            <a:extLst>
              <a:ext uri="{FF2B5EF4-FFF2-40B4-BE49-F238E27FC236}">
                <a16:creationId xmlns:a16="http://schemas.microsoft.com/office/drawing/2014/main" id="{73CCF7A3-E1DD-4E8A-A0F7-4D425EA2A526}"/>
              </a:ext>
            </a:extLst>
          </p:cNvPr>
          <p:cNvPicPr>
            <a:picLocks noChangeAspect="1"/>
          </p:cNvPicPr>
          <p:nvPr/>
        </p:nvPicPr>
        <p:blipFill rotWithShape="1">
          <a:blip r:embed="rId4">
            <a:extLst>
              <a:ext uri="{28A0092B-C50C-407E-A947-70E740481C1C}">
                <a14:useLocalDpi xmlns:a14="http://schemas.microsoft.com/office/drawing/2010/main" val="0"/>
              </a:ext>
            </a:extLst>
          </a:blip>
          <a:srcRect l="34250" t="5188" r="21650" b="4072"/>
          <a:stretch/>
        </p:blipFill>
        <p:spPr>
          <a:xfrm>
            <a:off x="323410" y="1772770"/>
            <a:ext cx="3096430" cy="4255735"/>
          </a:xfrm>
          <a:prstGeom prst="rect">
            <a:avLst/>
          </a:prstGeom>
        </p:spPr>
      </p:pic>
    </p:spTree>
    <p:extLst>
      <p:ext uri="{BB962C8B-B14F-4D97-AF65-F5344CB8AC3E}">
        <p14:creationId xmlns:p14="http://schemas.microsoft.com/office/powerpoint/2010/main" val="296216896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bwMode="auto">
          <a:xfrm>
            <a:off x="4618488" y="3530226"/>
            <a:ext cx="4364988" cy="1977759"/>
          </a:xfrm>
          <a:prstGeom prst="rect">
            <a:avLst/>
          </a:prstGeom>
          <a:solidFill>
            <a:srgbClr val="03295A"/>
          </a:solidFill>
          <a:ln>
            <a:noFill/>
          </a:ln>
          <a:effectLst/>
          <a:extLst/>
        </p:spPr>
        <p:txBody>
          <a:bodyPr vert="horz" wrap="none" lIns="91440" tIns="45720" rIns="91440" bIns="45720" numCol="1" rtlCol="0" anchor="ctr" anchorCtr="0" compatLnSpc="1">
            <a:prstTxWarp prst="textNoShape">
              <a:avLst/>
            </a:prstTxWarp>
          </a:bodyPr>
          <a:lstStyle/>
          <a:p>
            <a:pPr algn="ctr" eaLnBrk="1" hangingPunct="1"/>
            <a:endParaRPr lang="en-US" sz="3200" dirty="0">
              <a:solidFill>
                <a:srgbClr val="000000"/>
              </a:solidFill>
              <a:latin typeface="Calibri"/>
              <a:cs typeface="Calibri"/>
            </a:endParaRPr>
          </a:p>
        </p:txBody>
      </p:sp>
      <p:sp>
        <p:nvSpPr>
          <p:cNvPr id="19" name="Rectangle 18"/>
          <p:cNvSpPr/>
          <p:nvPr/>
        </p:nvSpPr>
        <p:spPr>
          <a:xfrm>
            <a:off x="4841738" y="3913071"/>
            <a:ext cx="3962484" cy="1323439"/>
          </a:xfrm>
          <a:prstGeom prst="rect">
            <a:avLst/>
          </a:prstGeom>
          <a:noFill/>
        </p:spPr>
        <p:txBody>
          <a:bodyPr wrap="square" anchor="ctr">
            <a:spAutoFit/>
          </a:bodyPr>
          <a:lstStyle/>
          <a:p>
            <a:pPr algn="ctr">
              <a:defRPr/>
            </a:pPr>
            <a:r>
              <a:rPr lang="en-GB" b="0" dirty="0">
                <a:solidFill>
                  <a:srgbClr val="FFFFFF"/>
                </a:solidFill>
                <a:latin typeface="Calibri"/>
                <a:cs typeface="Calibri"/>
              </a:rPr>
              <a:t>How can authorities better </a:t>
            </a:r>
            <a:br>
              <a:rPr lang="en-GB" b="0" dirty="0">
                <a:solidFill>
                  <a:srgbClr val="FFFFFF"/>
                </a:solidFill>
                <a:latin typeface="Calibri"/>
                <a:cs typeface="Calibri"/>
              </a:rPr>
            </a:br>
            <a:r>
              <a:rPr lang="en-GB" b="0" dirty="0">
                <a:solidFill>
                  <a:srgbClr val="FFFFFF"/>
                </a:solidFill>
                <a:latin typeface="Calibri"/>
                <a:cs typeface="Calibri"/>
              </a:rPr>
              <a:t>co-operate to improve efficiency and overcome the obstacles arising in cross-border situations?</a:t>
            </a:r>
          </a:p>
        </p:txBody>
      </p:sp>
      <p:sp>
        <p:nvSpPr>
          <p:cNvPr id="12" name="Rectangle 11"/>
          <p:cNvSpPr/>
          <p:nvPr/>
        </p:nvSpPr>
        <p:spPr bwMode="auto">
          <a:xfrm>
            <a:off x="179390" y="3528950"/>
            <a:ext cx="4348876" cy="1988340"/>
          </a:xfrm>
          <a:prstGeom prst="rect">
            <a:avLst/>
          </a:prstGeom>
          <a:solidFill>
            <a:srgbClr val="0094D2"/>
          </a:solidFill>
          <a:ln>
            <a:noFill/>
          </a:ln>
          <a:effectLst/>
          <a:extLst/>
        </p:spPr>
        <p:txBody>
          <a:bodyPr vert="horz" wrap="none" lIns="91440" tIns="45720" rIns="91440" bIns="45720" numCol="1" rtlCol="0" anchor="ctr" anchorCtr="0" compatLnSpc="1">
            <a:prstTxWarp prst="textNoShape">
              <a:avLst/>
            </a:prstTxWarp>
          </a:bodyPr>
          <a:lstStyle/>
          <a:p>
            <a:pPr algn="ctr" eaLnBrk="1" hangingPunct="1"/>
            <a:endParaRPr lang="en-US" sz="3200">
              <a:solidFill>
                <a:srgbClr val="000000"/>
              </a:solidFill>
              <a:latin typeface="Calibri"/>
              <a:cs typeface="Calibri"/>
            </a:endParaRPr>
          </a:p>
        </p:txBody>
      </p:sp>
      <p:sp>
        <p:nvSpPr>
          <p:cNvPr id="16" name="Rectangle 15"/>
          <p:cNvSpPr/>
          <p:nvPr/>
        </p:nvSpPr>
        <p:spPr>
          <a:xfrm>
            <a:off x="603311" y="4429617"/>
            <a:ext cx="3525095" cy="1015663"/>
          </a:xfrm>
          <a:prstGeom prst="rect">
            <a:avLst/>
          </a:prstGeom>
          <a:noFill/>
        </p:spPr>
        <p:txBody>
          <a:bodyPr wrap="square" anchor="ctr">
            <a:spAutoFit/>
          </a:bodyPr>
          <a:lstStyle/>
          <a:p>
            <a:pPr algn="ctr">
              <a:defRPr/>
            </a:pPr>
            <a:r>
              <a:rPr lang="en-GB" b="0" dirty="0">
                <a:solidFill>
                  <a:srgbClr val="FFFFFF"/>
                </a:solidFill>
                <a:latin typeface="Calibri"/>
                <a:cs typeface="Calibri"/>
              </a:rPr>
              <a:t>How can judgments or decisions of a State be recognised or enforced abroad?</a:t>
            </a:r>
          </a:p>
        </p:txBody>
      </p:sp>
      <p:sp>
        <p:nvSpPr>
          <p:cNvPr id="13" name="Rectangle 12"/>
          <p:cNvSpPr/>
          <p:nvPr/>
        </p:nvSpPr>
        <p:spPr>
          <a:xfrm>
            <a:off x="138681" y="3431932"/>
            <a:ext cx="4454355" cy="1077218"/>
          </a:xfrm>
          <a:prstGeom prst="rect">
            <a:avLst/>
          </a:prstGeom>
        </p:spPr>
        <p:txBody>
          <a:bodyPr wrap="square" anchor="ctr">
            <a:spAutoFit/>
          </a:bodyPr>
          <a:lstStyle/>
          <a:p>
            <a:pPr algn="ctr">
              <a:defRPr/>
            </a:pPr>
            <a:r>
              <a:rPr lang="en-US" sz="3200" cap="small" dirty="0">
                <a:solidFill>
                  <a:srgbClr val="FFFFFF"/>
                </a:solidFill>
                <a:latin typeface="Calibri"/>
                <a:cs typeface="Calibri"/>
              </a:rPr>
              <a:t>Recognition &amp; Enforcement</a:t>
            </a:r>
          </a:p>
        </p:txBody>
      </p:sp>
      <p:sp>
        <p:nvSpPr>
          <p:cNvPr id="7" name="Rectangle 6"/>
          <p:cNvSpPr/>
          <p:nvPr/>
        </p:nvSpPr>
        <p:spPr bwMode="auto">
          <a:xfrm>
            <a:off x="4618488" y="1440660"/>
            <a:ext cx="4364987" cy="2024452"/>
          </a:xfrm>
          <a:prstGeom prst="rect">
            <a:avLst/>
          </a:prstGeom>
          <a:solidFill>
            <a:srgbClr val="0072C8"/>
          </a:solidFill>
          <a:ln>
            <a:noFill/>
          </a:ln>
          <a:effectLst/>
          <a:extLst/>
        </p:spPr>
        <p:txBody>
          <a:bodyPr vert="horz" wrap="none" lIns="91440" tIns="45720" rIns="91440" bIns="45720" numCol="1" rtlCol="0" anchor="ctr" anchorCtr="0" compatLnSpc="1">
            <a:prstTxWarp prst="textNoShape">
              <a:avLst/>
            </a:prstTxWarp>
          </a:bodyPr>
          <a:lstStyle/>
          <a:p>
            <a:pPr algn="ctr" eaLnBrk="1" hangingPunct="1"/>
            <a:endParaRPr lang="en-US" sz="3200" dirty="0">
              <a:solidFill>
                <a:srgbClr val="000000"/>
              </a:solidFill>
              <a:latin typeface="Calibri"/>
              <a:cs typeface="Calibri"/>
            </a:endParaRPr>
          </a:p>
        </p:txBody>
      </p:sp>
      <p:sp>
        <p:nvSpPr>
          <p:cNvPr id="18" name="Rectangle 17"/>
          <p:cNvSpPr/>
          <p:nvPr/>
        </p:nvSpPr>
        <p:spPr>
          <a:xfrm>
            <a:off x="5007788" y="2241040"/>
            <a:ext cx="3586382" cy="707886"/>
          </a:xfrm>
          <a:prstGeom prst="rect">
            <a:avLst/>
          </a:prstGeom>
          <a:noFill/>
        </p:spPr>
        <p:txBody>
          <a:bodyPr wrap="square" anchor="ctr">
            <a:spAutoFit/>
          </a:bodyPr>
          <a:lstStyle/>
          <a:p>
            <a:pPr algn="ctr">
              <a:defRPr/>
            </a:pPr>
            <a:r>
              <a:rPr lang="fr-FR" b="0" dirty="0">
                <a:solidFill>
                  <a:srgbClr val="FFFFFF"/>
                </a:solidFill>
                <a:latin typeface="Calibri"/>
                <a:cs typeface="Calibri"/>
              </a:rPr>
              <a:t>The </a:t>
            </a:r>
            <a:r>
              <a:rPr lang="fr-FR" b="0" dirty="0" err="1">
                <a:solidFill>
                  <a:srgbClr val="FFFFFF"/>
                </a:solidFill>
                <a:latin typeface="Calibri"/>
                <a:cs typeface="Calibri"/>
              </a:rPr>
              <a:t>law</a:t>
            </a:r>
            <a:r>
              <a:rPr lang="fr-FR" b="0" dirty="0">
                <a:solidFill>
                  <a:srgbClr val="FFFFFF"/>
                </a:solidFill>
                <a:latin typeface="Calibri"/>
                <a:cs typeface="Calibri"/>
              </a:rPr>
              <a:t> of </a:t>
            </a:r>
            <a:r>
              <a:rPr lang="fr-FR" b="0" dirty="0" err="1">
                <a:solidFill>
                  <a:srgbClr val="FFFFFF"/>
                </a:solidFill>
                <a:latin typeface="Calibri"/>
                <a:cs typeface="Calibri"/>
              </a:rPr>
              <a:t>which</a:t>
            </a:r>
            <a:r>
              <a:rPr lang="fr-FR" b="0" dirty="0">
                <a:solidFill>
                  <a:srgbClr val="FFFFFF"/>
                </a:solidFill>
                <a:latin typeface="Calibri"/>
                <a:cs typeface="Calibri"/>
              </a:rPr>
              <a:t> State </a:t>
            </a:r>
            <a:r>
              <a:rPr lang="fr-FR" b="0" dirty="0" err="1">
                <a:solidFill>
                  <a:srgbClr val="FFFFFF"/>
                </a:solidFill>
                <a:latin typeface="Calibri"/>
                <a:cs typeface="Calibri"/>
              </a:rPr>
              <a:t>applies</a:t>
            </a:r>
            <a:r>
              <a:rPr lang="fr-FR" b="0" dirty="0">
                <a:solidFill>
                  <a:srgbClr val="FFFFFF"/>
                </a:solidFill>
                <a:latin typeface="Calibri"/>
                <a:cs typeface="Calibri"/>
              </a:rPr>
              <a:t> to a cross-border situation?</a:t>
            </a:r>
          </a:p>
        </p:txBody>
      </p:sp>
      <p:sp>
        <p:nvSpPr>
          <p:cNvPr id="10" name="Rectangle 9"/>
          <p:cNvSpPr/>
          <p:nvPr/>
        </p:nvSpPr>
        <p:spPr bwMode="auto">
          <a:xfrm>
            <a:off x="179390" y="1440660"/>
            <a:ext cx="4358642" cy="2024452"/>
          </a:xfrm>
          <a:prstGeom prst="rect">
            <a:avLst/>
          </a:prstGeom>
          <a:solidFill>
            <a:srgbClr val="A2B93B"/>
          </a:solidFill>
          <a:ln>
            <a:noFill/>
          </a:ln>
          <a:effectLst/>
          <a:extLst/>
        </p:spPr>
        <p:txBody>
          <a:bodyPr vert="horz" wrap="none" lIns="91440" tIns="45720" rIns="91440" bIns="45720" numCol="1" rtlCol="0" anchor="ctr" anchorCtr="0" compatLnSpc="1">
            <a:prstTxWarp prst="textNoShape">
              <a:avLst/>
            </a:prstTxWarp>
          </a:bodyPr>
          <a:lstStyle/>
          <a:p>
            <a:pPr algn="ctr" eaLnBrk="1" hangingPunct="1"/>
            <a:endParaRPr lang="en-US" sz="3200">
              <a:solidFill>
                <a:srgbClr val="000000"/>
              </a:solidFill>
              <a:latin typeface="Calibri"/>
              <a:cs typeface="Calibri"/>
            </a:endParaRPr>
          </a:p>
        </p:txBody>
      </p:sp>
      <p:sp>
        <p:nvSpPr>
          <p:cNvPr id="17" name="Rectangle 16"/>
          <p:cNvSpPr/>
          <p:nvPr/>
        </p:nvSpPr>
        <p:spPr>
          <a:xfrm>
            <a:off x="243596" y="1988800"/>
            <a:ext cx="4146970" cy="1015663"/>
          </a:xfrm>
          <a:prstGeom prst="rect">
            <a:avLst/>
          </a:prstGeom>
          <a:noFill/>
        </p:spPr>
        <p:txBody>
          <a:bodyPr wrap="square" anchor="ctr">
            <a:spAutoFit/>
          </a:bodyPr>
          <a:lstStyle/>
          <a:p>
            <a:pPr algn="ctr">
              <a:defRPr/>
            </a:pPr>
            <a:r>
              <a:rPr lang="fr-FR" b="0" dirty="0">
                <a:solidFill>
                  <a:srgbClr val="FFFFFF"/>
                </a:solidFill>
                <a:latin typeface="Calibri"/>
                <a:cs typeface="Calibri"/>
              </a:rPr>
              <a:t>The </a:t>
            </a:r>
            <a:r>
              <a:rPr lang="fr-FR" b="0" dirty="0" err="1">
                <a:solidFill>
                  <a:srgbClr val="FFFFFF"/>
                </a:solidFill>
                <a:latin typeface="Calibri"/>
                <a:cs typeface="Calibri"/>
              </a:rPr>
              <a:t>authorities</a:t>
            </a:r>
            <a:r>
              <a:rPr lang="fr-FR" b="0" dirty="0">
                <a:solidFill>
                  <a:srgbClr val="FFFFFF"/>
                </a:solidFill>
                <a:latin typeface="Calibri"/>
                <a:cs typeface="Calibri"/>
              </a:rPr>
              <a:t> of </a:t>
            </a:r>
            <a:r>
              <a:rPr lang="fr-FR" b="0" dirty="0" err="1">
                <a:solidFill>
                  <a:srgbClr val="FFFFFF"/>
                </a:solidFill>
                <a:latin typeface="Calibri"/>
                <a:cs typeface="Calibri"/>
              </a:rPr>
              <a:t>which</a:t>
            </a:r>
            <a:r>
              <a:rPr lang="fr-FR" b="0" dirty="0">
                <a:solidFill>
                  <a:srgbClr val="FFFFFF"/>
                </a:solidFill>
                <a:latin typeface="Calibri"/>
                <a:cs typeface="Calibri"/>
              </a:rPr>
              <a:t> State are </a:t>
            </a:r>
            <a:r>
              <a:rPr lang="fr-FR" b="0" dirty="0" err="1">
                <a:solidFill>
                  <a:srgbClr val="FFFFFF"/>
                </a:solidFill>
                <a:latin typeface="Calibri"/>
                <a:cs typeface="Calibri"/>
              </a:rPr>
              <a:t>competent</a:t>
            </a:r>
            <a:r>
              <a:rPr lang="fr-FR" b="0" dirty="0">
                <a:solidFill>
                  <a:srgbClr val="FFFFFF"/>
                </a:solidFill>
                <a:latin typeface="Calibri"/>
                <a:cs typeface="Calibri"/>
              </a:rPr>
              <a:t> to </a:t>
            </a:r>
            <a:r>
              <a:rPr lang="fr-FR" b="0" dirty="0" err="1">
                <a:solidFill>
                  <a:srgbClr val="FFFFFF"/>
                </a:solidFill>
                <a:latin typeface="Calibri"/>
                <a:cs typeface="Calibri"/>
              </a:rPr>
              <a:t>decide</a:t>
            </a:r>
            <a:r>
              <a:rPr lang="fr-FR" b="0" dirty="0">
                <a:solidFill>
                  <a:srgbClr val="FFFFFF"/>
                </a:solidFill>
                <a:latin typeface="Calibri"/>
                <a:cs typeface="Calibri"/>
              </a:rPr>
              <a:t> on questions </a:t>
            </a:r>
            <a:r>
              <a:rPr lang="fr-FR" b="0" dirty="0" err="1">
                <a:solidFill>
                  <a:srgbClr val="FFFFFF"/>
                </a:solidFill>
                <a:latin typeface="Calibri"/>
                <a:cs typeface="Calibri"/>
              </a:rPr>
              <a:t>arising</a:t>
            </a:r>
            <a:r>
              <a:rPr lang="fr-FR" b="0" dirty="0">
                <a:solidFill>
                  <a:srgbClr val="FFFFFF"/>
                </a:solidFill>
                <a:latin typeface="Calibri"/>
                <a:cs typeface="Calibri"/>
              </a:rPr>
              <a:t> </a:t>
            </a:r>
            <a:r>
              <a:rPr lang="fr-FR" b="0" dirty="0" err="1">
                <a:solidFill>
                  <a:srgbClr val="FFFFFF"/>
                </a:solidFill>
                <a:latin typeface="Calibri"/>
                <a:cs typeface="Calibri"/>
              </a:rPr>
              <a:t>from</a:t>
            </a:r>
            <a:r>
              <a:rPr lang="fr-FR" b="0" dirty="0">
                <a:solidFill>
                  <a:srgbClr val="FFFFFF"/>
                </a:solidFill>
                <a:latin typeface="Calibri"/>
                <a:cs typeface="Calibri"/>
              </a:rPr>
              <a:t> a cross-border situation?</a:t>
            </a:r>
          </a:p>
        </p:txBody>
      </p:sp>
      <p:sp>
        <p:nvSpPr>
          <p:cNvPr id="9" name="Rectangle 8"/>
          <p:cNvSpPr/>
          <p:nvPr/>
        </p:nvSpPr>
        <p:spPr>
          <a:xfrm>
            <a:off x="5074554" y="1432298"/>
            <a:ext cx="3452851" cy="584775"/>
          </a:xfrm>
          <a:prstGeom prst="rect">
            <a:avLst/>
          </a:prstGeom>
        </p:spPr>
        <p:txBody>
          <a:bodyPr wrap="square" anchor="ctr">
            <a:spAutoFit/>
          </a:bodyPr>
          <a:lstStyle/>
          <a:p>
            <a:pPr algn="ctr">
              <a:defRPr/>
            </a:pPr>
            <a:r>
              <a:rPr lang="en-US" sz="3200" cap="small" dirty="0">
                <a:solidFill>
                  <a:srgbClr val="FFFFFF"/>
                </a:solidFill>
                <a:latin typeface="Calibri"/>
                <a:cs typeface="Calibri"/>
              </a:rPr>
              <a:t>Applicable Law</a:t>
            </a:r>
          </a:p>
        </p:txBody>
      </p:sp>
      <p:sp>
        <p:nvSpPr>
          <p:cNvPr id="11" name="Rectangle 10"/>
          <p:cNvSpPr/>
          <p:nvPr/>
        </p:nvSpPr>
        <p:spPr>
          <a:xfrm>
            <a:off x="963892" y="1412720"/>
            <a:ext cx="2803932" cy="584775"/>
          </a:xfrm>
          <a:prstGeom prst="rect">
            <a:avLst/>
          </a:prstGeom>
        </p:spPr>
        <p:txBody>
          <a:bodyPr wrap="square" anchor="ctr">
            <a:spAutoFit/>
          </a:bodyPr>
          <a:lstStyle/>
          <a:p>
            <a:pPr algn="ctr">
              <a:defRPr/>
            </a:pPr>
            <a:r>
              <a:rPr lang="en-US" sz="3200" cap="small" dirty="0">
                <a:solidFill>
                  <a:srgbClr val="FFFFFF"/>
                </a:solidFill>
                <a:latin typeface="Calibri"/>
                <a:cs typeface="Calibri"/>
              </a:rPr>
              <a:t>Jurisdiction</a:t>
            </a:r>
          </a:p>
        </p:txBody>
      </p:sp>
      <p:sp>
        <p:nvSpPr>
          <p:cNvPr id="15" name="Rectangle 14"/>
          <p:cNvSpPr/>
          <p:nvPr/>
        </p:nvSpPr>
        <p:spPr>
          <a:xfrm>
            <a:off x="4676466" y="3459858"/>
            <a:ext cx="4379020" cy="584775"/>
          </a:xfrm>
          <a:prstGeom prst="rect">
            <a:avLst/>
          </a:prstGeom>
        </p:spPr>
        <p:txBody>
          <a:bodyPr wrap="square" anchor="ctr">
            <a:spAutoFit/>
          </a:bodyPr>
          <a:lstStyle/>
          <a:p>
            <a:pPr algn="ctr">
              <a:defRPr/>
            </a:pPr>
            <a:r>
              <a:rPr lang="en-US" sz="3200" cap="small" dirty="0">
                <a:solidFill>
                  <a:srgbClr val="FFFFFF"/>
                </a:solidFill>
                <a:latin typeface="Calibri"/>
                <a:cs typeface="Calibri"/>
              </a:rPr>
              <a:t>Co-operation</a:t>
            </a:r>
          </a:p>
        </p:txBody>
      </p:sp>
      <p:sp>
        <p:nvSpPr>
          <p:cNvPr id="20" name="Rectangle 19"/>
          <p:cNvSpPr/>
          <p:nvPr/>
        </p:nvSpPr>
        <p:spPr>
          <a:xfrm>
            <a:off x="179390" y="5613141"/>
            <a:ext cx="8959232" cy="1200329"/>
          </a:xfrm>
          <a:prstGeom prst="rect">
            <a:avLst/>
          </a:prstGeom>
        </p:spPr>
        <p:txBody>
          <a:bodyPr wrap="square" anchor="ctr">
            <a:spAutoFit/>
          </a:bodyPr>
          <a:lstStyle/>
          <a:p>
            <a:pPr algn="ctr">
              <a:defRPr/>
            </a:pPr>
            <a:r>
              <a:rPr lang="en-GB" sz="2400" i="1" dirty="0">
                <a:solidFill>
                  <a:srgbClr val="03295A"/>
                </a:solidFill>
                <a:latin typeface="Calibri"/>
                <a:cs typeface="Calibri"/>
              </a:rPr>
              <a:t>NB:</a:t>
            </a:r>
            <a:r>
              <a:rPr lang="en-GB" sz="2400" b="0" i="1" dirty="0">
                <a:solidFill>
                  <a:srgbClr val="03295A"/>
                </a:solidFill>
                <a:latin typeface="Calibri"/>
                <a:cs typeface="Calibri"/>
              </a:rPr>
              <a:t> The HCCH does </a:t>
            </a:r>
            <a:r>
              <a:rPr lang="en-GB" sz="2400" b="0" i="1" u="sng" dirty="0">
                <a:solidFill>
                  <a:srgbClr val="03295A"/>
                </a:solidFill>
                <a:latin typeface="Calibri"/>
                <a:cs typeface="Calibri"/>
              </a:rPr>
              <a:t>not</a:t>
            </a:r>
            <a:r>
              <a:rPr lang="en-GB" sz="2400" b="0" i="1" dirty="0">
                <a:solidFill>
                  <a:srgbClr val="03295A"/>
                </a:solidFill>
                <a:latin typeface="Calibri"/>
                <a:cs typeface="Calibri"/>
              </a:rPr>
              <a:t> deal with substantive law – </a:t>
            </a:r>
            <a:br>
              <a:rPr lang="en-GB" sz="2400" b="0" i="1" dirty="0">
                <a:solidFill>
                  <a:srgbClr val="03295A"/>
                </a:solidFill>
                <a:latin typeface="Calibri"/>
                <a:cs typeface="Calibri"/>
              </a:rPr>
            </a:br>
            <a:r>
              <a:rPr lang="en-GB" sz="2400" b="0" i="1" dirty="0">
                <a:solidFill>
                  <a:srgbClr val="03295A"/>
                </a:solidFill>
                <a:latin typeface="Calibri"/>
                <a:cs typeface="Calibri"/>
              </a:rPr>
              <a:t>instead  </a:t>
            </a:r>
            <a:r>
              <a:rPr lang="en-US" altLang="en-US" sz="2400" i="1" dirty="0">
                <a:solidFill>
                  <a:srgbClr val="007ED3"/>
                </a:solidFill>
                <a:latin typeface="Calibri" panose="020F0502020204030204" pitchFamily="34" charset="0"/>
              </a:rPr>
              <a:t>building bridges </a:t>
            </a:r>
            <a:r>
              <a:rPr lang="en-US" altLang="en-US" sz="2400" b="0" dirty="0">
                <a:solidFill>
                  <a:srgbClr val="03295A"/>
                </a:solidFill>
                <a:latin typeface="Calibri" panose="020F0502020204030204" pitchFamily="34" charset="0"/>
              </a:rPr>
              <a:t>across legal systems, </a:t>
            </a:r>
            <a:br>
              <a:rPr lang="en-US" altLang="en-US" sz="2400" b="0" dirty="0">
                <a:solidFill>
                  <a:srgbClr val="03295A"/>
                </a:solidFill>
                <a:latin typeface="Calibri" panose="020F0502020204030204" pitchFamily="34" charset="0"/>
              </a:rPr>
            </a:br>
            <a:r>
              <a:rPr lang="en-US" altLang="en-US" sz="2400" b="0" dirty="0">
                <a:solidFill>
                  <a:srgbClr val="03295A"/>
                </a:solidFill>
                <a:latin typeface="Calibri" panose="020F0502020204030204" pitchFamily="34" charset="0"/>
              </a:rPr>
              <a:t>(incl. civil law, common law, Sharia law) respecting </a:t>
            </a:r>
            <a:r>
              <a:rPr lang="en-US" altLang="en-US" sz="2400" i="1" dirty="0">
                <a:solidFill>
                  <a:srgbClr val="007ED3"/>
                </a:solidFill>
                <a:latin typeface="Calibri" panose="020F0502020204030204" pitchFamily="34" charset="0"/>
              </a:rPr>
              <a:t>legal diversity</a:t>
            </a:r>
            <a:r>
              <a:rPr lang="en-US" altLang="en-US" sz="2400" b="0" dirty="0">
                <a:solidFill>
                  <a:srgbClr val="000000"/>
                </a:solidFill>
                <a:latin typeface="Calibri" panose="020F0502020204030204" pitchFamily="34" charset="0"/>
              </a:rPr>
              <a:t> </a:t>
            </a:r>
            <a:endParaRPr lang="en-GB" sz="2400" b="0" i="1" dirty="0">
              <a:solidFill>
                <a:srgbClr val="03295A"/>
              </a:solidFill>
              <a:latin typeface="Calibri"/>
              <a:cs typeface="Calibri"/>
            </a:endParaRPr>
          </a:p>
        </p:txBody>
      </p:sp>
      <p:sp>
        <p:nvSpPr>
          <p:cNvPr id="21" name="Rectangle 3"/>
          <p:cNvSpPr txBox="1">
            <a:spLocks noChangeArrowheads="1"/>
          </p:cNvSpPr>
          <p:nvPr/>
        </p:nvSpPr>
        <p:spPr bwMode="auto">
          <a:xfrm>
            <a:off x="-5378" y="0"/>
            <a:ext cx="9149378" cy="969081"/>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fr-FR" altLang="en-US" sz="4000" dirty="0">
                <a:solidFill>
                  <a:srgbClr val="03295A"/>
                </a:solidFill>
                <a:latin typeface="Calibri"/>
                <a:cs typeface="Calibri"/>
              </a:rPr>
              <a:t>Key PIL Questions</a:t>
            </a:r>
          </a:p>
        </p:txBody>
      </p:sp>
      <p:pic>
        <p:nvPicPr>
          <p:cNvPr id="22" name="Picture 21"/>
          <p:cNvPicPr>
            <a:picLocks noChangeAspect="1"/>
          </p:cNvPicPr>
          <p:nvPr/>
        </p:nvPicPr>
        <p:blipFill rotWithShape="1">
          <a:blip r:embed="rId3"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sp>
        <p:nvSpPr>
          <p:cNvPr id="23" name="Rectangle 22"/>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sz="2400">
              <a:solidFill>
                <a:srgbClr val="000000"/>
              </a:solidFill>
              <a:latin typeface="Calibri"/>
              <a:cs typeface="Calibri"/>
            </a:endParaRPr>
          </a:p>
        </p:txBody>
      </p:sp>
      <p:sp>
        <p:nvSpPr>
          <p:cNvPr id="24" name="Rectangle 23"/>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sz="2400">
              <a:solidFill>
                <a:srgbClr val="000000"/>
              </a:solidFill>
              <a:latin typeface="Calibri"/>
              <a:cs typeface="Calibri"/>
            </a:endParaRPr>
          </a:p>
        </p:txBody>
      </p:sp>
      <p:sp>
        <p:nvSpPr>
          <p:cNvPr id="25" name="Rectangle 24"/>
          <p:cNvSpPr/>
          <p:nvPr/>
        </p:nvSpPr>
        <p:spPr bwMode="auto">
          <a:xfrm>
            <a:off x="0" y="1160700"/>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sz="2400">
              <a:solidFill>
                <a:srgbClr val="000000"/>
              </a:solidFill>
              <a:latin typeface="Calibri"/>
              <a:cs typeface="Calibri"/>
            </a:endParaRPr>
          </a:p>
        </p:txBody>
      </p:sp>
    </p:spTree>
    <p:extLst>
      <p:ext uri="{BB962C8B-B14F-4D97-AF65-F5344CB8AC3E}">
        <p14:creationId xmlns:p14="http://schemas.microsoft.com/office/powerpoint/2010/main" val="92926944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2"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2"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2"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2"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xit" presetSubtype="0" fill="hold" grpId="1" nodeType="withEffect">
                                  <p:stCondLst>
                                    <p:cond delay="0"/>
                                  </p:stCondLst>
                                  <p:childTnLst>
                                    <p:set>
                                      <p:cBhvr>
                                        <p:cTn id="26" dur="1" fill="hold">
                                          <p:stCondLst>
                                            <p:cond delay="0"/>
                                          </p:stCondLst>
                                        </p:cTn>
                                        <p:tgtEl>
                                          <p:spTgt spid="1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xit" presetSubtype="0" fill="hold" grpId="1" nodeType="withEffect">
                                  <p:stCondLst>
                                    <p:cond delay="0"/>
                                  </p:stCondLst>
                                  <p:childTnLst>
                                    <p:set>
                                      <p:cBhvr>
                                        <p:cTn id="32" dur="1" fill="hold">
                                          <p:stCondLst>
                                            <p:cond delay="0"/>
                                          </p:stCondLst>
                                        </p:cTn>
                                        <p:tgtEl>
                                          <p:spTgt spid="9"/>
                                        </p:tgtEl>
                                        <p:attrNameLst>
                                          <p:attrName>style.visibility</p:attrName>
                                        </p:attrNameLst>
                                      </p:cBhvr>
                                      <p:to>
                                        <p:strVal val="hidden"/>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17"/>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13"/>
                                        </p:tgtEl>
                                        <p:attrNameLst>
                                          <p:attrName>style.visibility</p:attrName>
                                        </p:attrNameLst>
                                      </p:cBhvr>
                                      <p:to>
                                        <p:strVal val="hidden"/>
                                      </p:to>
                                    </p:set>
                                  </p:childTnLst>
                                </p:cTn>
                              </p:par>
                              <p:par>
                                <p:cTn id="43" presetID="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par>
                                <p:cTn id="45" presetID="1" presetClass="exit" presetSubtype="0" fill="hold" grpId="1" nodeType="withEffect">
                                  <p:stCondLst>
                                    <p:cond delay="0"/>
                                  </p:stCondLst>
                                  <p:childTnLst>
                                    <p:set>
                                      <p:cBhvr>
                                        <p:cTn id="46" dur="1" fill="hold">
                                          <p:stCondLst>
                                            <p:cond delay="0"/>
                                          </p:stCondLst>
                                        </p:cTn>
                                        <p:tgtEl>
                                          <p:spTgt spid="18"/>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par>
                                <p:cTn id="51" presetID="1" presetClass="exit" presetSubtype="0" fill="hold" grpId="1" nodeType="withEffect">
                                  <p:stCondLst>
                                    <p:cond delay="0"/>
                                  </p:stCondLst>
                                  <p:childTnLst>
                                    <p:set>
                                      <p:cBhvr>
                                        <p:cTn id="52" dur="1" fill="hold">
                                          <p:stCondLst>
                                            <p:cond delay="0"/>
                                          </p:stCondLst>
                                        </p:cTn>
                                        <p:tgtEl>
                                          <p:spTgt spid="15"/>
                                        </p:tgtEl>
                                        <p:attrNameLst>
                                          <p:attrName>style.visibility</p:attrName>
                                        </p:attrNameLst>
                                      </p:cBhvr>
                                      <p:to>
                                        <p:strVal val="hidden"/>
                                      </p:to>
                                    </p:set>
                                  </p:childTnLst>
                                </p:cTn>
                              </p:par>
                              <p:par>
                                <p:cTn id="53" presetID="1" presetClass="entr" presetSubtype="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childTnLst>
                                </p:cTn>
                              </p:par>
                              <p:par>
                                <p:cTn id="55" presetID="1" presetClass="exit" presetSubtype="0" fill="hold" grpId="1" nodeType="withEffect">
                                  <p:stCondLst>
                                    <p:cond delay="0"/>
                                  </p:stCondLst>
                                  <p:childTnLst>
                                    <p:set>
                                      <p:cBhvr>
                                        <p:cTn id="56" dur="1" fill="hold">
                                          <p:stCondLst>
                                            <p:cond delay="0"/>
                                          </p:stCondLst>
                                        </p:cTn>
                                        <p:tgtEl>
                                          <p:spTgt spid="16"/>
                                        </p:tgtEl>
                                        <p:attrNameLst>
                                          <p:attrName>style.visibility</p:attrName>
                                        </p:attrNameLst>
                                      </p:cBhvr>
                                      <p:to>
                                        <p:strVal val="hidden"/>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childTnLst>
                                </p:cTn>
                              </p:par>
                              <p:par>
                                <p:cTn id="61" presetID="1" presetClass="exit" presetSubtype="0" fill="hold" grpId="1" nodeType="withEffect">
                                  <p:stCondLst>
                                    <p:cond delay="0"/>
                                  </p:stCondLst>
                                  <p:childTnLst>
                                    <p:set>
                                      <p:cBhvr>
                                        <p:cTn id="62" dur="1" fill="hold">
                                          <p:stCondLst>
                                            <p:cond delay="0"/>
                                          </p:stCondLst>
                                        </p:cTn>
                                        <p:tgtEl>
                                          <p:spTgt spid="19"/>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p:bldP spid="19" grpId="1"/>
      <p:bldP spid="12" grpId="0" animBg="1"/>
      <p:bldP spid="16" grpId="0"/>
      <p:bldP spid="16" grpId="1"/>
      <p:bldP spid="13" grpId="0"/>
      <p:bldP spid="13" grpId="1"/>
      <p:bldP spid="13" grpId="2"/>
      <p:bldP spid="7" grpId="0" animBg="1"/>
      <p:bldP spid="18" grpId="0"/>
      <p:bldP spid="18" grpId="1"/>
      <p:bldP spid="10" grpId="0" animBg="1"/>
      <p:bldP spid="17" grpId="0"/>
      <p:bldP spid="17" grpId="1"/>
      <p:bldP spid="9" grpId="0"/>
      <p:bldP spid="9" grpId="1"/>
      <p:bldP spid="9" grpId="2"/>
      <p:bldP spid="11" grpId="0"/>
      <p:bldP spid="11" grpId="1"/>
      <p:bldP spid="11" grpId="2"/>
      <p:bldP spid="15" grpId="0"/>
      <p:bldP spid="15" grpId="1"/>
      <p:bldP spid="15" grpId="2"/>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
          <p:cNvSpPr>
            <a:spLocks noChangeArrowheads="1"/>
          </p:cNvSpPr>
          <p:nvPr/>
        </p:nvSpPr>
        <p:spPr bwMode="auto">
          <a:xfrm>
            <a:off x="3419840" y="1738506"/>
            <a:ext cx="5781622" cy="43242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marL="342900" indent="-342900">
              <a:spcBef>
                <a:spcPts val="1400"/>
              </a:spcBef>
              <a:buClr>
                <a:srgbClr val="007ED3"/>
              </a:buClr>
              <a:buFont typeface="Wingdings" panose="05000000000000000000" pitchFamily="2" charset="2"/>
              <a:buChar char="§"/>
            </a:pPr>
            <a:r>
              <a:rPr lang="en-GB" altLang="en-US" sz="2400" b="0" dirty="0">
                <a:solidFill>
                  <a:srgbClr val="03295A"/>
                </a:solidFill>
                <a:latin typeface="Calibri" panose="020F0502020204030204" pitchFamily="34" charset="0"/>
              </a:rPr>
              <a:t>By developing and adopting international treaties: </a:t>
            </a:r>
            <a:r>
              <a:rPr lang="en-GB" altLang="en-US" sz="2400" i="1" dirty="0">
                <a:solidFill>
                  <a:srgbClr val="007ED3"/>
                </a:solidFill>
                <a:latin typeface="Calibri" panose="020F0502020204030204" pitchFamily="34" charset="0"/>
              </a:rPr>
              <a:t>Hague</a:t>
            </a:r>
            <a:r>
              <a:rPr lang="en-GB" altLang="en-US" sz="2400" b="0" i="1" dirty="0">
                <a:solidFill>
                  <a:srgbClr val="007ED3"/>
                </a:solidFill>
                <a:latin typeface="Calibri" panose="020F0502020204030204" pitchFamily="34" charset="0"/>
              </a:rPr>
              <a:t> </a:t>
            </a:r>
            <a:r>
              <a:rPr lang="en-GB" altLang="en-US" sz="2400" i="1" dirty="0">
                <a:solidFill>
                  <a:srgbClr val="007ED3"/>
                </a:solidFill>
                <a:latin typeface="Calibri" panose="020F0502020204030204" pitchFamily="34" charset="0"/>
              </a:rPr>
              <a:t>(HCCH) Conventions </a:t>
            </a:r>
            <a:br>
              <a:rPr lang="en-GB" altLang="en-US" sz="2400" i="1" dirty="0">
                <a:solidFill>
                  <a:srgbClr val="007ED3"/>
                </a:solidFill>
                <a:latin typeface="Calibri" panose="020F0502020204030204" pitchFamily="34" charset="0"/>
              </a:rPr>
            </a:br>
            <a:r>
              <a:rPr lang="en-GB" altLang="en-US" sz="2400" b="0" dirty="0">
                <a:solidFill>
                  <a:srgbClr val="03295A"/>
                </a:solidFill>
                <a:latin typeface="Calibri" panose="020F0502020204030204" pitchFamily="34" charset="0"/>
              </a:rPr>
              <a:t>(and Protocols / soft law) on a consensus based approach</a:t>
            </a:r>
          </a:p>
          <a:p>
            <a:pPr marL="342900" indent="-342900">
              <a:spcBef>
                <a:spcPts val="1400"/>
              </a:spcBef>
              <a:buClr>
                <a:srgbClr val="007ED3"/>
              </a:buClr>
              <a:buFont typeface="Wingdings" panose="05000000000000000000" pitchFamily="2" charset="2"/>
              <a:buChar char="§"/>
            </a:pPr>
            <a:r>
              <a:rPr lang="en-GB" altLang="en-US" sz="2400" b="0" dirty="0">
                <a:solidFill>
                  <a:srgbClr val="03295A"/>
                </a:solidFill>
                <a:latin typeface="Calibri" panose="020F0502020204030204" pitchFamily="34" charset="0"/>
              </a:rPr>
              <a:t>Currently </a:t>
            </a:r>
            <a:r>
              <a:rPr lang="en-GB" altLang="en-US" sz="2400" dirty="0">
                <a:solidFill>
                  <a:srgbClr val="007ED3"/>
                </a:solidFill>
                <a:latin typeface="Calibri" panose="020F0502020204030204" pitchFamily="34" charset="0"/>
              </a:rPr>
              <a:t>38</a:t>
            </a:r>
            <a:r>
              <a:rPr lang="en-GB" altLang="en-US" sz="2400" b="0" dirty="0">
                <a:solidFill>
                  <a:srgbClr val="03295A"/>
                </a:solidFill>
                <a:latin typeface="Calibri" panose="020F0502020204030204" pitchFamily="34" charset="0"/>
              </a:rPr>
              <a:t> HCCH Conventions </a:t>
            </a:r>
            <a:r>
              <a:rPr lang="en-GB" altLang="en-US" sz="2400" dirty="0">
                <a:solidFill>
                  <a:srgbClr val="007ED3"/>
                </a:solidFill>
                <a:latin typeface="Calibri" panose="020F0502020204030204" pitchFamily="34" charset="0"/>
              </a:rPr>
              <a:t>+</a:t>
            </a:r>
            <a:r>
              <a:rPr lang="en-GB" altLang="en-US" sz="2400" b="0" dirty="0">
                <a:solidFill>
                  <a:srgbClr val="03295A"/>
                </a:solidFill>
                <a:latin typeface="Calibri" panose="020F0502020204030204" pitchFamily="34" charset="0"/>
              </a:rPr>
              <a:t> </a:t>
            </a:r>
            <a:br>
              <a:rPr lang="en-GB" altLang="en-US" sz="2400" b="0" dirty="0">
                <a:solidFill>
                  <a:srgbClr val="03295A"/>
                </a:solidFill>
                <a:latin typeface="Calibri" panose="020F0502020204030204" pitchFamily="34" charset="0"/>
              </a:rPr>
            </a:br>
            <a:r>
              <a:rPr lang="en-GB" altLang="en-US" sz="2400" dirty="0">
                <a:solidFill>
                  <a:srgbClr val="007ED3"/>
                </a:solidFill>
                <a:latin typeface="Calibri" panose="020F0502020204030204" pitchFamily="34" charset="0"/>
              </a:rPr>
              <a:t>1</a:t>
            </a:r>
            <a:r>
              <a:rPr lang="en-GB" altLang="en-US" sz="2400" b="0" dirty="0">
                <a:solidFill>
                  <a:srgbClr val="03295A"/>
                </a:solidFill>
                <a:latin typeface="Calibri" panose="020F0502020204030204" pitchFamily="34" charset="0"/>
              </a:rPr>
              <a:t> </a:t>
            </a:r>
            <a:r>
              <a:rPr lang="en-GB" altLang="en-US" sz="2400" dirty="0">
                <a:solidFill>
                  <a:srgbClr val="007ED3"/>
                </a:solidFill>
                <a:latin typeface="Calibri" panose="020F0502020204030204" pitchFamily="34" charset="0"/>
              </a:rPr>
              <a:t>soft law </a:t>
            </a:r>
            <a:r>
              <a:rPr lang="en-GB" altLang="en-US" sz="2400" b="0" dirty="0">
                <a:solidFill>
                  <a:srgbClr val="03295A"/>
                </a:solidFill>
                <a:latin typeface="Calibri" panose="020F0502020204030204" pitchFamily="34" charset="0"/>
              </a:rPr>
              <a:t>instrument, dealing with: </a:t>
            </a:r>
          </a:p>
          <a:p>
            <a:pPr defTabSz="360000">
              <a:spcBef>
                <a:spcPts val="1400"/>
              </a:spcBef>
              <a:buClr>
                <a:srgbClr val="007ED3"/>
              </a:buClr>
            </a:pPr>
            <a:r>
              <a:rPr lang="en-GB" altLang="en-US" sz="2400" b="0" i="1" dirty="0">
                <a:solidFill>
                  <a:srgbClr val="03295A"/>
                </a:solidFill>
                <a:latin typeface="Calibri" panose="020F0502020204030204" pitchFamily="34" charset="0"/>
              </a:rPr>
              <a:t>	</a:t>
            </a:r>
            <a:r>
              <a:rPr lang="en-GB" altLang="en-US" sz="2400" i="1" dirty="0">
                <a:solidFill>
                  <a:srgbClr val="03295A"/>
                </a:solidFill>
                <a:latin typeface="Calibri" panose="020F0502020204030204" pitchFamily="34" charset="0"/>
              </a:rPr>
              <a:t>(1)</a:t>
            </a:r>
            <a:r>
              <a:rPr lang="en-GB" altLang="en-US" sz="2400" b="0" dirty="0">
                <a:solidFill>
                  <a:srgbClr val="03295A"/>
                </a:solidFill>
                <a:latin typeface="Calibri" panose="020F0502020204030204" pitchFamily="34" charset="0"/>
              </a:rPr>
              <a:t> </a:t>
            </a:r>
            <a:r>
              <a:rPr lang="en-GB" altLang="en-US" sz="2400" b="0" i="1" dirty="0">
                <a:solidFill>
                  <a:srgbClr val="03295A"/>
                </a:solidFill>
                <a:latin typeface="Calibri" panose="020F0502020204030204" pitchFamily="34" charset="0"/>
              </a:rPr>
              <a:t>Int’l Civil Proc. &amp; Legal Cooperation</a:t>
            </a:r>
            <a:br>
              <a:rPr lang="en-GB" altLang="en-US" sz="2400" b="0" i="1" dirty="0">
                <a:solidFill>
                  <a:srgbClr val="03295A"/>
                </a:solidFill>
                <a:latin typeface="Calibri" panose="020F0502020204030204" pitchFamily="34" charset="0"/>
              </a:rPr>
            </a:br>
            <a:r>
              <a:rPr lang="en-GB" altLang="en-US" sz="2400" b="0" i="1" dirty="0">
                <a:solidFill>
                  <a:srgbClr val="03295A"/>
                </a:solidFill>
                <a:latin typeface="Calibri" panose="020F0502020204030204" pitchFamily="34" charset="0"/>
              </a:rPr>
              <a:t>	</a:t>
            </a:r>
            <a:r>
              <a:rPr lang="en-GB" altLang="en-US" sz="2400" i="1" dirty="0">
                <a:solidFill>
                  <a:srgbClr val="03295A"/>
                </a:solidFill>
                <a:latin typeface="Calibri" panose="020F0502020204030204" pitchFamily="34" charset="0"/>
              </a:rPr>
              <a:t>(2) </a:t>
            </a:r>
            <a:r>
              <a:rPr lang="en-GB" altLang="en-US" sz="2400" b="0" i="1" dirty="0">
                <a:solidFill>
                  <a:srgbClr val="03295A"/>
                </a:solidFill>
                <a:latin typeface="Calibri" panose="020F0502020204030204" pitchFamily="34" charset="0"/>
              </a:rPr>
              <a:t>Int’l Family Law &amp; Child Protection </a:t>
            </a:r>
            <a:br>
              <a:rPr lang="en-GB" altLang="en-US" sz="2400" b="0" i="1" dirty="0">
                <a:solidFill>
                  <a:srgbClr val="03295A"/>
                </a:solidFill>
                <a:latin typeface="Calibri" panose="020F0502020204030204" pitchFamily="34" charset="0"/>
              </a:rPr>
            </a:br>
            <a:r>
              <a:rPr lang="en-GB" altLang="en-US" sz="2400" b="0" i="1" dirty="0">
                <a:solidFill>
                  <a:srgbClr val="03295A"/>
                </a:solidFill>
                <a:latin typeface="Calibri" panose="020F0502020204030204" pitchFamily="34" charset="0"/>
              </a:rPr>
              <a:t>	</a:t>
            </a:r>
            <a:r>
              <a:rPr lang="en-GB" altLang="en-US" sz="2400" i="1" dirty="0">
                <a:solidFill>
                  <a:srgbClr val="03295A"/>
                </a:solidFill>
                <a:latin typeface="Calibri" panose="020F0502020204030204" pitchFamily="34" charset="0"/>
              </a:rPr>
              <a:t>(3) </a:t>
            </a:r>
            <a:r>
              <a:rPr lang="en-GB" altLang="en-US" sz="2400" b="0" i="1" dirty="0">
                <a:solidFill>
                  <a:srgbClr val="03295A"/>
                </a:solidFill>
                <a:latin typeface="Calibri" panose="020F0502020204030204" pitchFamily="34" charset="0"/>
              </a:rPr>
              <a:t>Int’l Commercial Law &amp; Finance Law</a:t>
            </a:r>
          </a:p>
          <a:p>
            <a:pPr marL="342900" indent="-342900">
              <a:spcBef>
                <a:spcPts val="1400"/>
              </a:spcBef>
              <a:buClr>
                <a:srgbClr val="007ED3"/>
              </a:buClr>
              <a:buFont typeface="Wingdings" panose="05000000000000000000" pitchFamily="2" charset="2"/>
              <a:buChar char="§"/>
            </a:pPr>
            <a:r>
              <a:rPr lang="en-GB" altLang="en-US" sz="2400" i="1" dirty="0">
                <a:solidFill>
                  <a:srgbClr val="007ED3"/>
                </a:solidFill>
                <a:latin typeface="Calibri" panose="020F0502020204030204" pitchFamily="34" charset="0"/>
              </a:rPr>
              <a:t>Practical</a:t>
            </a:r>
            <a:r>
              <a:rPr lang="en-GB" altLang="en-US" sz="2400" b="0" dirty="0">
                <a:solidFill>
                  <a:srgbClr val="03295A"/>
                </a:solidFill>
                <a:latin typeface="Calibri" panose="020F0502020204030204" pitchFamily="34" charset="0"/>
              </a:rPr>
              <a:t> </a:t>
            </a:r>
            <a:r>
              <a:rPr lang="en-GB" altLang="en-US" sz="2400" i="1" dirty="0">
                <a:solidFill>
                  <a:srgbClr val="007ED3"/>
                </a:solidFill>
                <a:latin typeface="Calibri" panose="020F0502020204030204" pitchFamily="34" charset="0"/>
              </a:rPr>
              <a:t>outcomes</a:t>
            </a:r>
            <a:r>
              <a:rPr lang="en-GB" altLang="en-US" sz="2400" b="0" dirty="0">
                <a:solidFill>
                  <a:srgbClr val="03295A"/>
                </a:solidFill>
                <a:latin typeface="Calibri" panose="020F0502020204030204" pitchFamily="34" charset="0"/>
              </a:rPr>
              <a:t>, with </a:t>
            </a:r>
            <a:r>
              <a:rPr lang="en-GB" altLang="en-US" sz="2400" i="1" dirty="0">
                <a:solidFill>
                  <a:srgbClr val="007ED3"/>
                </a:solidFill>
                <a:latin typeface="Calibri" panose="020F0502020204030204" pitchFamily="34" charset="0"/>
              </a:rPr>
              <a:t>direct benefits</a:t>
            </a:r>
            <a:endParaRPr lang="en-GB" altLang="en-US" sz="2400" b="0" dirty="0">
              <a:solidFill>
                <a:srgbClr val="03295A"/>
              </a:solidFill>
              <a:latin typeface="Calibri" panose="020F0502020204030204" pitchFamily="34" charset="0"/>
            </a:endParaRPr>
          </a:p>
        </p:txBody>
      </p:sp>
      <p:pic>
        <p:nvPicPr>
          <p:cNvPr id="12" name="Picture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12041" y="100828"/>
            <a:ext cx="826581" cy="765316"/>
          </a:xfrm>
          <a:prstGeom prst="rect">
            <a:avLst/>
          </a:prstGeom>
        </p:spPr>
      </p:pic>
      <p:sp>
        <p:nvSpPr>
          <p:cNvPr id="13" name="Rectangle 12"/>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dirty="0">
              <a:solidFill>
                <a:srgbClr val="000000"/>
              </a:solidFill>
            </a:endParaRPr>
          </a:p>
        </p:txBody>
      </p:sp>
      <p:sp>
        <p:nvSpPr>
          <p:cNvPr id="14" name="Rectangle 13"/>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dirty="0">
              <a:solidFill>
                <a:srgbClr val="000000"/>
              </a:solidFill>
            </a:endParaRPr>
          </a:p>
        </p:txBody>
      </p:sp>
      <p:sp>
        <p:nvSpPr>
          <p:cNvPr id="15" name="Rectangle 14"/>
          <p:cNvSpPr/>
          <p:nvPr/>
        </p:nvSpPr>
        <p:spPr bwMode="auto">
          <a:xfrm>
            <a:off x="0" y="1160700"/>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dirty="0">
              <a:solidFill>
                <a:srgbClr val="000000"/>
              </a:solidFill>
            </a:endParaRPr>
          </a:p>
        </p:txBody>
      </p:sp>
      <p:sp>
        <p:nvSpPr>
          <p:cNvPr id="17" name="Rectangle 3"/>
          <p:cNvSpPr txBox="1">
            <a:spLocks noChangeArrowheads="1"/>
          </p:cNvSpPr>
          <p:nvPr/>
        </p:nvSpPr>
        <p:spPr bwMode="auto">
          <a:xfrm>
            <a:off x="9624" y="-99490"/>
            <a:ext cx="9134375" cy="1268700"/>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4000" dirty="0">
                <a:solidFill>
                  <a:srgbClr val="03295A"/>
                </a:solidFill>
                <a:latin typeface="Calibri"/>
                <a:cs typeface="Calibri"/>
              </a:rPr>
              <a:t>How?</a:t>
            </a:r>
          </a:p>
        </p:txBody>
      </p:sp>
      <p:pic>
        <p:nvPicPr>
          <p:cNvPr id="9" name="Picture 8" descr="A group of people sitting at a desk&#10;&#10;Description generated with very high confidence">
            <a:extLst>
              <a:ext uri="{FF2B5EF4-FFF2-40B4-BE49-F238E27FC236}">
                <a16:creationId xmlns:a16="http://schemas.microsoft.com/office/drawing/2014/main" id="{73CCF7A3-E1DD-4E8A-A0F7-4D425EA2A526}"/>
              </a:ext>
            </a:extLst>
          </p:cNvPr>
          <p:cNvPicPr>
            <a:picLocks noChangeAspect="1"/>
          </p:cNvPicPr>
          <p:nvPr/>
        </p:nvPicPr>
        <p:blipFill rotWithShape="1">
          <a:blip r:embed="rId4">
            <a:extLst>
              <a:ext uri="{28A0092B-C50C-407E-A947-70E740481C1C}">
                <a14:useLocalDpi xmlns:a14="http://schemas.microsoft.com/office/drawing/2010/main" val="0"/>
              </a:ext>
            </a:extLst>
          </a:blip>
          <a:srcRect l="34250" t="5188" r="21650" b="4072"/>
          <a:stretch/>
        </p:blipFill>
        <p:spPr>
          <a:xfrm>
            <a:off x="323410" y="1772770"/>
            <a:ext cx="3096430" cy="4255735"/>
          </a:xfrm>
          <a:prstGeom prst="rect">
            <a:avLst/>
          </a:prstGeom>
        </p:spPr>
      </p:pic>
    </p:spTree>
    <p:extLst>
      <p:ext uri="{BB962C8B-B14F-4D97-AF65-F5344CB8AC3E}">
        <p14:creationId xmlns:p14="http://schemas.microsoft.com/office/powerpoint/2010/main" val="248983020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lose up of a map&#10;&#10;Description generated with high confidence"/>
          <p:cNvPicPr/>
          <p:nvPr/>
        </p:nvPicPr>
        <p:blipFill>
          <a:blip r:embed="rId3"/>
          <a:stretch>
            <a:fillRect/>
          </a:stretch>
        </p:blipFill>
        <p:spPr bwMode="auto">
          <a:xfrm>
            <a:off x="2" y="1340230"/>
            <a:ext cx="9143994" cy="4249067"/>
          </a:xfrm>
          <a:prstGeom prst="rect">
            <a:avLst/>
          </a:prstGeom>
          <a:noFill/>
          <a:ln>
            <a:noFill/>
          </a:ln>
        </p:spPr>
      </p:pic>
      <p:sp>
        <p:nvSpPr>
          <p:cNvPr id="5" name="Rectangle 4"/>
          <p:cNvSpPr/>
          <p:nvPr/>
        </p:nvSpPr>
        <p:spPr>
          <a:xfrm>
            <a:off x="6500182" y="5441110"/>
            <a:ext cx="2511665" cy="508240"/>
          </a:xfrm>
          <a:prstGeom prst="rect">
            <a:avLst/>
          </a:prstGeom>
          <a:ln w="28575">
            <a:noFill/>
          </a:ln>
        </p:spPr>
        <p:txBody>
          <a:bodyPr wrap="square" anchor="ctr">
            <a:noAutofit/>
          </a:bodyPr>
          <a:lstStyle/>
          <a:p>
            <a:pPr algn="ctr"/>
            <a:r>
              <a:rPr lang="en-GB" dirty="0">
                <a:solidFill>
                  <a:srgbClr val="03295A"/>
                </a:solidFill>
                <a:latin typeface="Calibri"/>
                <a:cs typeface="Calibri"/>
                <a:sym typeface="Wingdings" panose="05000000000000000000" pitchFamily="2" charset="2"/>
              </a:rPr>
              <a:t> Member State </a:t>
            </a:r>
            <a:endParaRPr lang="en-GB" dirty="0">
              <a:solidFill>
                <a:srgbClr val="03295A"/>
              </a:solidFill>
              <a:latin typeface="Calibri"/>
              <a:cs typeface="Calibri"/>
            </a:endParaRPr>
          </a:p>
        </p:txBody>
      </p:sp>
      <p:sp>
        <p:nvSpPr>
          <p:cNvPr id="6" name="Rectangle 5"/>
          <p:cNvSpPr/>
          <p:nvPr/>
        </p:nvSpPr>
        <p:spPr>
          <a:xfrm>
            <a:off x="2983602" y="5397860"/>
            <a:ext cx="3532668" cy="830997"/>
          </a:xfrm>
          <a:prstGeom prst="rect">
            <a:avLst/>
          </a:prstGeom>
          <a:ln w="28575">
            <a:noFill/>
          </a:ln>
        </p:spPr>
        <p:txBody>
          <a:bodyPr wrap="square">
            <a:spAutoFit/>
          </a:bodyPr>
          <a:lstStyle/>
          <a:p>
            <a:pPr marL="285750" indent="-285750" algn="ctr">
              <a:buFont typeface="Wingdings" panose="05000000000000000000" pitchFamily="2" charset="2"/>
              <a:buChar char="n"/>
            </a:pPr>
            <a:r>
              <a:rPr lang="en-GB" dirty="0">
                <a:solidFill>
                  <a:srgbClr val="9BBB4D"/>
                </a:solidFill>
                <a:latin typeface="Calibri"/>
                <a:cs typeface="Calibri"/>
                <a:sym typeface="Wingdings" panose="05000000000000000000" pitchFamily="2" charset="2"/>
              </a:rPr>
              <a:t>Admitted State </a:t>
            </a:r>
          </a:p>
          <a:p>
            <a:pPr algn="ctr"/>
            <a:r>
              <a:rPr lang="en-US" sz="1400" i="1" dirty="0">
                <a:solidFill>
                  <a:srgbClr val="03295A"/>
                </a:solidFill>
                <a:latin typeface="Calibri"/>
                <a:cs typeface="Calibri"/>
              </a:rPr>
              <a:t>Applied for membership, admitted by affirmative vote, must still accept Statute</a:t>
            </a:r>
          </a:p>
        </p:txBody>
      </p:sp>
      <p:sp>
        <p:nvSpPr>
          <p:cNvPr id="8" name="Rectangle 7"/>
          <p:cNvSpPr/>
          <p:nvPr/>
        </p:nvSpPr>
        <p:spPr>
          <a:xfrm>
            <a:off x="213197" y="5445280"/>
            <a:ext cx="2590876" cy="830997"/>
          </a:xfrm>
          <a:prstGeom prst="rect">
            <a:avLst/>
          </a:prstGeom>
          <a:ln w="28575">
            <a:noFill/>
          </a:ln>
        </p:spPr>
        <p:txBody>
          <a:bodyPr wrap="square">
            <a:spAutoFit/>
          </a:bodyPr>
          <a:lstStyle/>
          <a:p>
            <a:pPr algn="ctr"/>
            <a:r>
              <a:rPr lang="en-GB" dirty="0">
                <a:solidFill>
                  <a:srgbClr val="0094D2"/>
                </a:solidFill>
                <a:latin typeface="Calibri"/>
                <a:cs typeface="Calibri"/>
                <a:sym typeface="Wingdings" panose="05000000000000000000" pitchFamily="2" charset="2"/>
              </a:rPr>
              <a:t> Candidate State</a:t>
            </a:r>
          </a:p>
          <a:p>
            <a:pPr algn="ctr"/>
            <a:r>
              <a:rPr lang="en-US" sz="1400" i="1" dirty="0">
                <a:solidFill>
                  <a:srgbClr val="03295A"/>
                </a:solidFill>
                <a:latin typeface="Calibri"/>
                <a:cs typeface="Calibri"/>
              </a:rPr>
              <a:t>Applied for membership </a:t>
            </a:r>
          </a:p>
          <a:p>
            <a:pPr algn="ctr"/>
            <a:r>
              <a:rPr lang="en-US" sz="1400" i="1" dirty="0">
                <a:solidFill>
                  <a:srgbClr val="03295A"/>
                </a:solidFill>
                <a:latin typeface="Calibri"/>
                <a:cs typeface="Calibri"/>
              </a:rPr>
              <a:t>(six-month voting period)</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75961" y="6261185"/>
            <a:ext cx="287718" cy="287718"/>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41245" y="6262150"/>
            <a:ext cx="287718" cy="287718"/>
          </a:xfrm>
          <a:prstGeom prst="rect">
            <a:avLst/>
          </a:prstGeom>
        </p:spPr>
      </p:pic>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38135" y="6253370"/>
            <a:ext cx="287718" cy="287718"/>
          </a:xfrm>
          <a:prstGeom prst="rect">
            <a:avLst/>
          </a:prstGeom>
        </p:spPr>
      </p:pic>
      <p:sp>
        <p:nvSpPr>
          <p:cNvPr id="14" name="Rectangle 13"/>
          <p:cNvSpPr/>
          <p:nvPr/>
        </p:nvSpPr>
        <p:spPr>
          <a:xfrm>
            <a:off x="2987780" y="6486513"/>
            <a:ext cx="1668332" cy="272758"/>
          </a:xfrm>
          <a:prstGeom prst="rect">
            <a:avLst/>
          </a:prstGeom>
          <a:ln w="28575">
            <a:noFill/>
          </a:ln>
        </p:spPr>
        <p:txBody>
          <a:bodyPr wrap="square" tIns="36000" bIns="36000">
            <a:spAutoFit/>
          </a:bodyPr>
          <a:lstStyle/>
          <a:p>
            <a:pPr algn="ctr"/>
            <a:r>
              <a:rPr lang="en-US" sz="1300" b="0" i="1" dirty="0">
                <a:solidFill>
                  <a:srgbClr val="03295A"/>
                </a:solidFill>
                <a:latin typeface="Calibri" panose="020F0502020204030204" pitchFamily="34" charset="0"/>
              </a:rPr>
              <a:t>Dominican Republic</a:t>
            </a:r>
          </a:p>
        </p:txBody>
      </p:sp>
      <p:sp>
        <p:nvSpPr>
          <p:cNvPr id="15" name="Rectangle 14"/>
          <p:cNvSpPr/>
          <p:nvPr/>
        </p:nvSpPr>
        <p:spPr>
          <a:xfrm>
            <a:off x="4461345" y="6488757"/>
            <a:ext cx="835836" cy="272758"/>
          </a:xfrm>
          <a:prstGeom prst="rect">
            <a:avLst/>
          </a:prstGeom>
          <a:ln w="28575">
            <a:noFill/>
          </a:ln>
        </p:spPr>
        <p:txBody>
          <a:bodyPr wrap="square" tIns="36000" bIns="36000">
            <a:spAutoFit/>
          </a:bodyPr>
          <a:lstStyle/>
          <a:p>
            <a:pPr algn="ctr"/>
            <a:r>
              <a:rPr lang="en-US" sz="1300" b="0" i="1" dirty="0">
                <a:solidFill>
                  <a:srgbClr val="03295A"/>
                </a:solidFill>
                <a:latin typeface="Calibri" panose="020F0502020204030204" pitchFamily="34" charset="0"/>
              </a:rPr>
              <a:t>Colombia</a:t>
            </a:r>
          </a:p>
        </p:txBody>
      </p:sp>
      <p:sp>
        <p:nvSpPr>
          <p:cNvPr id="16" name="Rectangle 15"/>
          <p:cNvSpPr/>
          <p:nvPr/>
        </p:nvSpPr>
        <p:spPr>
          <a:xfrm>
            <a:off x="5186047" y="6478010"/>
            <a:ext cx="835836" cy="272758"/>
          </a:xfrm>
          <a:prstGeom prst="rect">
            <a:avLst/>
          </a:prstGeom>
          <a:ln w="28575">
            <a:noFill/>
          </a:ln>
        </p:spPr>
        <p:txBody>
          <a:bodyPr wrap="square" tIns="36000" bIns="36000">
            <a:spAutoFit/>
          </a:bodyPr>
          <a:lstStyle/>
          <a:p>
            <a:pPr algn="ctr"/>
            <a:r>
              <a:rPr lang="en-US" sz="1300" b="0" i="1" dirty="0">
                <a:solidFill>
                  <a:srgbClr val="03295A"/>
                </a:solidFill>
                <a:latin typeface="Calibri" panose="020F0502020204030204" pitchFamily="34" charset="0"/>
              </a:rPr>
              <a:t>Lebanon</a:t>
            </a:r>
          </a:p>
        </p:txBody>
      </p:sp>
      <p:sp>
        <p:nvSpPr>
          <p:cNvPr id="20" name="Rectangle 3"/>
          <p:cNvSpPr txBox="1">
            <a:spLocks noChangeArrowheads="1"/>
          </p:cNvSpPr>
          <p:nvPr/>
        </p:nvSpPr>
        <p:spPr bwMode="auto">
          <a:xfrm>
            <a:off x="-5378" y="0"/>
            <a:ext cx="9149378" cy="1209336"/>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4000" dirty="0">
                <a:solidFill>
                  <a:srgbClr val="03295A"/>
                </a:solidFill>
                <a:latin typeface="Calibri"/>
                <a:cs typeface="Calibri"/>
              </a:rPr>
              <a:t>83 HCCH Members</a:t>
            </a:r>
            <a:br>
              <a:rPr lang="en-US" altLang="en-US" sz="4000" dirty="0">
                <a:solidFill>
                  <a:srgbClr val="03295A"/>
                </a:solidFill>
                <a:latin typeface="Calibri"/>
                <a:cs typeface="Calibri"/>
              </a:rPr>
            </a:br>
            <a:r>
              <a:rPr lang="en-US" altLang="en-US" sz="2000" i="1" dirty="0">
                <a:solidFill>
                  <a:srgbClr val="03295A"/>
                </a:solidFill>
                <a:latin typeface="Calibri"/>
                <a:cs typeface="Calibri"/>
              </a:rPr>
              <a:t>82 States + 1 Regional Economic Integration Organisation (EU)</a:t>
            </a:r>
            <a:br>
              <a:rPr lang="en-US" altLang="en-US" sz="2000" i="1" dirty="0">
                <a:solidFill>
                  <a:srgbClr val="03295A"/>
                </a:solidFill>
                <a:latin typeface="Calibri"/>
                <a:cs typeface="Calibri"/>
              </a:rPr>
            </a:br>
            <a:endParaRPr lang="en-US" altLang="en-US" sz="2000" i="1" dirty="0">
              <a:solidFill>
                <a:srgbClr val="03295A"/>
              </a:solidFill>
              <a:latin typeface="Calibri"/>
              <a:cs typeface="Calibri"/>
            </a:endParaRPr>
          </a:p>
        </p:txBody>
      </p:sp>
      <p:pic>
        <p:nvPicPr>
          <p:cNvPr id="25" name="Picture 24"/>
          <p:cNvPicPr>
            <a:picLocks noChangeAspect="1"/>
          </p:cNvPicPr>
          <p:nvPr/>
        </p:nvPicPr>
        <p:blipFill rotWithShape="1">
          <a:blip r:embed="rId7"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sp>
        <p:nvSpPr>
          <p:cNvPr id="26" name="Rectangle 25"/>
          <p:cNvSpPr/>
          <p:nvPr/>
        </p:nvSpPr>
        <p:spPr bwMode="auto">
          <a:xfrm>
            <a:off x="2689" y="961909"/>
            <a:ext cx="9144000" cy="108000"/>
          </a:xfrm>
          <a:prstGeom prst="rect">
            <a:avLst/>
          </a:prstGeom>
          <a:solidFill>
            <a:srgbClr val="03295A"/>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srgbClr val="000000"/>
              </a:solidFill>
            </a:endParaRPr>
          </a:p>
        </p:txBody>
      </p:sp>
      <p:sp>
        <p:nvSpPr>
          <p:cNvPr id="27" name="Rectangle 26"/>
          <p:cNvSpPr/>
          <p:nvPr/>
        </p:nvSpPr>
        <p:spPr bwMode="auto">
          <a:xfrm>
            <a:off x="2689" y="1059872"/>
            <a:ext cx="9144000" cy="108000"/>
          </a:xfrm>
          <a:prstGeom prst="rect">
            <a:avLst/>
          </a:prstGeom>
          <a:solidFill>
            <a:srgbClr val="007ED3"/>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srgbClr val="000000"/>
              </a:solidFill>
            </a:endParaRPr>
          </a:p>
        </p:txBody>
      </p:sp>
      <p:sp>
        <p:nvSpPr>
          <p:cNvPr id="28" name="Rectangle 27"/>
          <p:cNvSpPr/>
          <p:nvPr/>
        </p:nvSpPr>
        <p:spPr bwMode="auto">
          <a:xfrm>
            <a:off x="0" y="1160700"/>
            <a:ext cx="9144000" cy="108000"/>
          </a:xfrm>
          <a:prstGeom prst="rect">
            <a:avLst/>
          </a:prstGeom>
          <a:solidFill>
            <a:srgbClr val="A2B93B"/>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srgbClr val="000000"/>
              </a:solidFill>
            </a:endParaRPr>
          </a:p>
        </p:txBody>
      </p:sp>
      <p:sp>
        <p:nvSpPr>
          <p:cNvPr id="29" name="TextBox 28"/>
          <p:cNvSpPr txBox="1"/>
          <p:nvPr/>
        </p:nvSpPr>
        <p:spPr>
          <a:xfrm>
            <a:off x="0" y="6669450"/>
            <a:ext cx="9144000" cy="192360"/>
          </a:xfrm>
          <a:prstGeom prst="rect">
            <a:avLst/>
          </a:prstGeom>
          <a:noFill/>
        </p:spPr>
        <p:txBody>
          <a:bodyPr wrap="square" rtlCol="0">
            <a:spAutoFit/>
          </a:bodyPr>
          <a:lstStyle/>
          <a:p>
            <a:pPr algn="ctr" eaLnBrk="1" fontAlgn="auto" hangingPunct="1">
              <a:spcBef>
                <a:spcPts val="0"/>
              </a:spcBef>
              <a:spcAft>
                <a:spcPts val="0"/>
              </a:spcAft>
            </a:pPr>
            <a:r>
              <a:rPr lang="en-US" sz="650" b="0" i="1" dirty="0">
                <a:solidFill>
                  <a:srgbClr val="03295A"/>
                </a:solidFill>
                <a:latin typeface="Calibri" panose="020F0502020204030204" pitchFamily="34" charset="0"/>
              </a:rPr>
              <a:t>NB: Boundaries on this map are based upon those used by the UN Cartographic Section. The number of States reflects the Parties as recorded by the Depositary (NL MFA). Neither should be taken to imply official endorsement or acceptance.</a:t>
            </a:r>
          </a:p>
        </p:txBody>
      </p:sp>
      <p:pic>
        <p:nvPicPr>
          <p:cNvPr id="18" name="Picture 17">
            <a:extLst>
              <a:ext uri="{FF2B5EF4-FFF2-40B4-BE49-F238E27FC236}">
                <a16:creationId xmlns:a16="http://schemas.microsoft.com/office/drawing/2014/main" id="{FD78FAB9-A680-4360-A778-EFE737C8A90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13549" y="6262826"/>
            <a:ext cx="287718" cy="287718"/>
          </a:xfrm>
          <a:prstGeom prst="rect">
            <a:avLst/>
          </a:prstGeom>
        </p:spPr>
      </p:pic>
      <p:sp>
        <p:nvSpPr>
          <p:cNvPr id="19" name="Rectangle 18">
            <a:extLst>
              <a:ext uri="{FF2B5EF4-FFF2-40B4-BE49-F238E27FC236}">
                <a16:creationId xmlns:a16="http://schemas.microsoft.com/office/drawing/2014/main" id="{A91F3231-D312-4405-B8F2-DEAA82DF9401}"/>
              </a:ext>
            </a:extLst>
          </p:cNvPr>
          <p:cNvSpPr/>
          <p:nvPr/>
        </p:nvSpPr>
        <p:spPr>
          <a:xfrm>
            <a:off x="1036759" y="6498213"/>
            <a:ext cx="835836" cy="272758"/>
          </a:xfrm>
          <a:prstGeom prst="rect">
            <a:avLst/>
          </a:prstGeom>
          <a:ln w="28575">
            <a:noFill/>
          </a:ln>
        </p:spPr>
        <p:txBody>
          <a:bodyPr wrap="square" tIns="36000" bIns="36000">
            <a:spAutoFit/>
          </a:bodyPr>
          <a:lstStyle/>
          <a:p>
            <a:pPr algn="ctr"/>
            <a:r>
              <a:rPr lang="en-US" sz="1300" b="0" i="1" dirty="0">
                <a:solidFill>
                  <a:srgbClr val="03295A"/>
                </a:solidFill>
                <a:latin typeface="Calibri" panose="020F0502020204030204" pitchFamily="34" charset="0"/>
              </a:rPr>
              <a:t>Honduras</a:t>
            </a:r>
          </a:p>
        </p:txBody>
      </p:sp>
    </p:spTree>
    <p:extLst>
      <p:ext uri="{BB962C8B-B14F-4D97-AF65-F5344CB8AC3E}">
        <p14:creationId xmlns:p14="http://schemas.microsoft.com/office/powerpoint/2010/main" val="231040456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4" grpId="0"/>
      <p:bldP spid="15" grpId="0"/>
      <p:bldP spid="16" grpId="0"/>
      <p:bldP spid="29"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11752" y="5138090"/>
            <a:ext cx="9144000" cy="523220"/>
          </a:xfrm>
          <a:prstGeom prst="rect">
            <a:avLst/>
          </a:prstGeom>
        </p:spPr>
        <p:txBody>
          <a:bodyPr wrap="square">
            <a:spAutoFit/>
          </a:bodyPr>
          <a:lstStyle/>
          <a:p>
            <a:pPr algn="ctr">
              <a:spcBef>
                <a:spcPts val="1200"/>
              </a:spcBef>
            </a:pPr>
            <a:r>
              <a:rPr lang="en-US" sz="2800" dirty="0">
                <a:solidFill>
                  <a:srgbClr val="007ED3"/>
                </a:solidFill>
                <a:latin typeface="Calibri"/>
                <a:cs typeface="Calibri"/>
              </a:rPr>
              <a:t>36 New Members since 2000 (43% of Membership):</a:t>
            </a:r>
          </a:p>
        </p:txBody>
      </p:sp>
      <p:sp>
        <p:nvSpPr>
          <p:cNvPr id="2" name="Rectangle 1"/>
          <p:cNvSpPr/>
          <p:nvPr/>
        </p:nvSpPr>
        <p:spPr>
          <a:xfrm>
            <a:off x="4211950" y="5643918"/>
            <a:ext cx="4740398" cy="784830"/>
          </a:xfrm>
          <a:prstGeom prst="rect">
            <a:avLst/>
          </a:prstGeom>
        </p:spPr>
        <p:txBody>
          <a:bodyPr wrap="square">
            <a:spAutoFit/>
          </a:bodyPr>
          <a:lstStyle/>
          <a:p>
            <a:pPr marL="742950" lvl="1" indent="-285750">
              <a:spcBef>
                <a:spcPts val="600"/>
              </a:spcBef>
              <a:buFont typeface="Arial"/>
              <a:buChar char="•"/>
            </a:pPr>
            <a:r>
              <a:rPr lang="en-US" i="1" dirty="0">
                <a:solidFill>
                  <a:srgbClr val="03295A"/>
                </a:solidFill>
                <a:latin typeface="Calibri"/>
                <a:cs typeface="Calibri"/>
              </a:rPr>
              <a:t>6 </a:t>
            </a:r>
            <a:r>
              <a:rPr lang="en-US" b="0" i="1" dirty="0">
                <a:solidFill>
                  <a:srgbClr val="03295A"/>
                </a:solidFill>
                <a:latin typeface="Calibri"/>
                <a:cs typeface="Calibri"/>
              </a:rPr>
              <a:t>in the </a:t>
            </a:r>
            <a:r>
              <a:rPr lang="en-US" i="1" dirty="0">
                <a:solidFill>
                  <a:srgbClr val="03295A"/>
                </a:solidFill>
                <a:latin typeface="Calibri"/>
                <a:cs typeface="Calibri"/>
              </a:rPr>
              <a:t>Americas</a:t>
            </a:r>
          </a:p>
          <a:p>
            <a:pPr marL="742950" lvl="1" indent="-285750">
              <a:spcBef>
                <a:spcPts val="600"/>
              </a:spcBef>
              <a:buFont typeface="Arial"/>
              <a:buChar char="•"/>
            </a:pPr>
            <a:r>
              <a:rPr lang="en-US" i="1" dirty="0">
                <a:solidFill>
                  <a:srgbClr val="03295A"/>
                </a:solidFill>
                <a:latin typeface="Calibri"/>
                <a:cs typeface="Calibri"/>
              </a:rPr>
              <a:t>1 </a:t>
            </a:r>
            <a:r>
              <a:rPr lang="en-US" b="0" i="1" dirty="0">
                <a:solidFill>
                  <a:srgbClr val="03295A"/>
                </a:solidFill>
                <a:latin typeface="Calibri"/>
                <a:cs typeface="Calibri"/>
              </a:rPr>
              <a:t>in</a:t>
            </a:r>
            <a:r>
              <a:rPr lang="en-US" i="1" dirty="0">
                <a:solidFill>
                  <a:srgbClr val="03295A"/>
                </a:solidFill>
                <a:latin typeface="Calibri"/>
                <a:cs typeface="Calibri"/>
              </a:rPr>
              <a:t> Oceania</a:t>
            </a:r>
          </a:p>
        </p:txBody>
      </p:sp>
      <p:sp>
        <p:nvSpPr>
          <p:cNvPr id="3" name="Rectangle 2"/>
          <p:cNvSpPr/>
          <p:nvPr/>
        </p:nvSpPr>
        <p:spPr>
          <a:xfrm>
            <a:off x="1866248" y="5643919"/>
            <a:ext cx="3791191" cy="1169551"/>
          </a:xfrm>
          <a:prstGeom prst="rect">
            <a:avLst/>
          </a:prstGeom>
        </p:spPr>
        <p:txBody>
          <a:bodyPr wrap="square">
            <a:spAutoFit/>
          </a:bodyPr>
          <a:lstStyle/>
          <a:p>
            <a:pPr marL="742950" lvl="1" indent="-285750">
              <a:spcBef>
                <a:spcPts val="600"/>
              </a:spcBef>
              <a:buFont typeface="Arial"/>
              <a:buChar char="•"/>
            </a:pPr>
            <a:r>
              <a:rPr lang="en-US" i="1" dirty="0">
                <a:solidFill>
                  <a:srgbClr val="03295A"/>
                </a:solidFill>
                <a:latin typeface="Calibri"/>
                <a:cs typeface="Calibri"/>
              </a:rPr>
              <a:t>13 </a:t>
            </a:r>
            <a:r>
              <a:rPr lang="en-US" b="0" i="1" dirty="0">
                <a:solidFill>
                  <a:srgbClr val="03295A"/>
                </a:solidFill>
                <a:latin typeface="Calibri"/>
                <a:cs typeface="Calibri"/>
              </a:rPr>
              <a:t>in</a:t>
            </a:r>
            <a:r>
              <a:rPr lang="en-US" i="1" dirty="0">
                <a:solidFill>
                  <a:srgbClr val="03295A"/>
                </a:solidFill>
                <a:latin typeface="Calibri"/>
                <a:cs typeface="Calibri"/>
              </a:rPr>
              <a:t> Asia</a:t>
            </a:r>
          </a:p>
          <a:p>
            <a:pPr marL="742950" lvl="1" indent="-285750">
              <a:spcBef>
                <a:spcPts val="600"/>
              </a:spcBef>
              <a:buFont typeface="Arial"/>
              <a:buChar char="•"/>
            </a:pPr>
            <a:r>
              <a:rPr lang="en-US" i="1" dirty="0">
                <a:solidFill>
                  <a:srgbClr val="03295A"/>
                </a:solidFill>
                <a:latin typeface="Calibri"/>
                <a:cs typeface="Calibri"/>
              </a:rPr>
              <a:t>11 </a:t>
            </a:r>
            <a:r>
              <a:rPr lang="en-US" b="0" i="1" dirty="0">
                <a:solidFill>
                  <a:srgbClr val="03295A"/>
                </a:solidFill>
                <a:latin typeface="Calibri"/>
                <a:cs typeface="Calibri"/>
              </a:rPr>
              <a:t>in</a:t>
            </a:r>
            <a:r>
              <a:rPr lang="en-US" i="1" dirty="0">
                <a:solidFill>
                  <a:srgbClr val="03295A"/>
                </a:solidFill>
                <a:latin typeface="Calibri"/>
                <a:cs typeface="Calibri"/>
              </a:rPr>
              <a:t> Europe </a:t>
            </a:r>
          </a:p>
          <a:p>
            <a:pPr marL="742950" lvl="1" indent="-285750">
              <a:spcBef>
                <a:spcPts val="600"/>
              </a:spcBef>
              <a:buFont typeface="Arial"/>
              <a:buChar char="•"/>
            </a:pPr>
            <a:r>
              <a:rPr lang="en-US" i="1" dirty="0">
                <a:solidFill>
                  <a:srgbClr val="03295A"/>
                </a:solidFill>
                <a:latin typeface="Calibri"/>
                <a:cs typeface="Calibri"/>
              </a:rPr>
              <a:t>5 </a:t>
            </a:r>
            <a:r>
              <a:rPr lang="en-US" b="0" i="1" dirty="0">
                <a:solidFill>
                  <a:srgbClr val="03295A"/>
                </a:solidFill>
                <a:latin typeface="Calibri"/>
                <a:cs typeface="Calibri"/>
              </a:rPr>
              <a:t>in</a:t>
            </a:r>
            <a:r>
              <a:rPr lang="en-US" i="1" dirty="0">
                <a:solidFill>
                  <a:srgbClr val="03295A"/>
                </a:solidFill>
                <a:latin typeface="Calibri"/>
                <a:cs typeface="Calibri"/>
              </a:rPr>
              <a:t> Africa</a:t>
            </a:r>
          </a:p>
        </p:txBody>
      </p:sp>
      <p:sp>
        <p:nvSpPr>
          <p:cNvPr id="15" name="Rectangle 14"/>
          <p:cNvSpPr/>
          <p:nvPr/>
        </p:nvSpPr>
        <p:spPr bwMode="auto">
          <a:xfrm>
            <a:off x="2689" y="961909"/>
            <a:ext cx="9144000" cy="108000"/>
          </a:xfrm>
          <a:prstGeom prst="rect">
            <a:avLst/>
          </a:prstGeom>
          <a:solidFill>
            <a:srgbClr val="03295A"/>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prstClr val="black"/>
              </a:solidFill>
            </a:endParaRPr>
          </a:p>
        </p:txBody>
      </p:sp>
      <p:sp>
        <p:nvSpPr>
          <p:cNvPr id="16" name="Rectangle 15"/>
          <p:cNvSpPr/>
          <p:nvPr/>
        </p:nvSpPr>
        <p:spPr bwMode="auto">
          <a:xfrm>
            <a:off x="2689" y="1059872"/>
            <a:ext cx="9144000" cy="108000"/>
          </a:xfrm>
          <a:prstGeom prst="rect">
            <a:avLst/>
          </a:prstGeom>
          <a:solidFill>
            <a:srgbClr val="007ED3"/>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prstClr val="black"/>
              </a:solidFill>
            </a:endParaRPr>
          </a:p>
        </p:txBody>
      </p:sp>
      <p:sp>
        <p:nvSpPr>
          <p:cNvPr id="22" name="Rectangle 21"/>
          <p:cNvSpPr/>
          <p:nvPr/>
        </p:nvSpPr>
        <p:spPr bwMode="auto">
          <a:xfrm>
            <a:off x="0" y="1160700"/>
            <a:ext cx="9144000" cy="108000"/>
          </a:xfrm>
          <a:prstGeom prst="rect">
            <a:avLst/>
          </a:prstGeom>
          <a:solidFill>
            <a:srgbClr val="A2B93B"/>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algn="ctr" eaLnBrk="1" hangingPunct="1"/>
            <a:endParaRPr lang="en-GB">
              <a:solidFill>
                <a:prstClr val="black"/>
              </a:solidFill>
            </a:endParaRPr>
          </a:p>
        </p:txBody>
      </p:sp>
      <p:sp>
        <p:nvSpPr>
          <p:cNvPr id="26" name="Rectangle 3"/>
          <p:cNvSpPr txBox="1">
            <a:spLocks noChangeArrowheads="1"/>
          </p:cNvSpPr>
          <p:nvPr/>
        </p:nvSpPr>
        <p:spPr bwMode="auto">
          <a:xfrm>
            <a:off x="-5378" y="0"/>
            <a:ext cx="9149378" cy="959044"/>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4000" dirty="0">
                <a:solidFill>
                  <a:srgbClr val="03295A"/>
                </a:solidFill>
                <a:latin typeface="Calibri"/>
                <a:cs typeface="Calibri"/>
              </a:rPr>
              <a:t>Membership Growth</a:t>
            </a:r>
            <a:endParaRPr lang="en-US" altLang="en-US" sz="2000" i="1" dirty="0">
              <a:solidFill>
                <a:srgbClr val="03295A"/>
              </a:solidFill>
              <a:latin typeface="Calibri"/>
              <a:cs typeface="Calibri"/>
            </a:endParaRPr>
          </a:p>
        </p:txBody>
      </p:sp>
      <p:pic>
        <p:nvPicPr>
          <p:cNvPr id="27" name="Picture 2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12041" y="100828"/>
            <a:ext cx="826581" cy="765316"/>
          </a:xfrm>
          <a:prstGeom prst="rect">
            <a:avLst/>
          </a:prstGeom>
        </p:spPr>
      </p:pic>
      <p:graphicFrame>
        <p:nvGraphicFramePr>
          <p:cNvPr id="12" name="Chart 11"/>
          <p:cNvGraphicFramePr/>
          <p:nvPr>
            <p:extLst/>
          </p:nvPr>
        </p:nvGraphicFramePr>
        <p:xfrm>
          <a:off x="-327366" y="532977"/>
          <a:ext cx="9465988" cy="463518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695316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a:extLst>
              <a:ext uri="{28A0092B-C50C-407E-A947-70E740481C1C}">
                <a14:useLocalDpi xmlns:a14="http://schemas.microsoft.com/office/drawing/2010/main" val="0"/>
              </a:ext>
            </a:extLst>
          </a:blip>
          <a:stretch>
            <a:fillRect/>
          </a:stretch>
        </p:blipFill>
        <p:spPr bwMode="auto">
          <a:xfrm>
            <a:off x="31516" y="1511204"/>
            <a:ext cx="9080966" cy="4219779"/>
          </a:xfrm>
          <a:prstGeom prst="rect">
            <a:avLst/>
          </a:prstGeom>
          <a:noFill/>
          <a:ln>
            <a:noFill/>
          </a:ln>
        </p:spPr>
      </p:pic>
      <p:sp>
        <p:nvSpPr>
          <p:cNvPr id="8" name="Rectangle 7"/>
          <p:cNvSpPr/>
          <p:nvPr/>
        </p:nvSpPr>
        <p:spPr>
          <a:xfrm>
            <a:off x="779846" y="5445280"/>
            <a:ext cx="7633060" cy="1145314"/>
          </a:xfrm>
          <a:prstGeom prst="rect">
            <a:avLst/>
          </a:prstGeom>
        </p:spPr>
        <p:txBody>
          <a:bodyPr wrap="square">
            <a:spAutoFit/>
          </a:bodyPr>
          <a:lstStyle/>
          <a:p>
            <a:pPr marL="0" marR="0" lvl="0" indent="0" algn="ctr" defTabSz="914400" rtl="0" eaLnBrk="0" fontAlgn="base" latinLnBrk="0" hangingPunct="0">
              <a:lnSpc>
                <a:spcPct val="170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03295A"/>
                </a:solidFill>
                <a:effectLst/>
                <a:uLnTx/>
                <a:uFillTx/>
                <a:latin typeface="Calibri"/>
                <a:ea typeface="+mn-ea"/>
                <a:cs typeface="Calibri"/>
                <a:sym typeface="Wingdings" panose="05000000000000000000" pitchFamily="2" charset="2"/>
              </a:rPr>
              <a:t> Member of the HCCH </a:t>
            </a:r>
          </a:p>
          <a:p>
            <a:pPr marL="0" marR="0" lvl="0" indent="0" algn="ctr" defTabSz="914400" rtl="0" eaLnBrk="0" fontAlgn="base" latinLnBrk="0" hangingPunct="0">
              <a:lnSpc>
                <a:spcPct val="125000"/>
              </a:lnSpc>
              <a:spcBef>
                <a:spcPct val="0"/>
              </a:spcBef>
              <a:spcAft>
                <a:spcPct val="0"/>
              </a:spcAft>
              <a:buClrTx/>
              <a:buSzTx/>
              <a:buFontTx/>
              <a:buNone/>
              <a:tabLst/>
              <a:defRPr/>
            </a:pPr>
            <a:r>
              <a:rPr kumimoji="0" lang="en-GB" sz="2400" b="1" i="0" u="none" strike="noStrike" kern="1200" cap="none" spc="0" normalizeH="0" baseline="0" noProof="0" dirty="0">
                <a:ln>
                  <a:noFill/>
                </a:ln>
                <a:solidFill>
                  <a:srgbClr val="9BBB4D"/>
                </a:solidFill>
                <a:effectLst/>
                <a:uLnTx/>
                <a:uFillTx/>
                <a:latin typeface="Calibri"/>
                <a:ea typeface="+mn-ea"/>
                <a:cs typeface="Calibri"/>
                <a:sym typeface="Wingdings" panose="05000000000000000000" pitchFamily="2" charset="2"/>
              </a:rPr>
              <a:t> </a:t>
            </a:r>
            <a:r>
              <a:rPr lang="en-GB" sz="2400" dirty="0">
                <a:solidFill>
                  <a:srgbClr val="9BBB4D"/>
                </a:solidFill>
                <a:latin typeface="Calibri"/>
                <a:cs typeface="Calibri"/>
                <a:sym typeface="Wingdings" panose="05000000000000000000" pitchFamily="2" charset="2"/>
              </a:rPr>
              <a:t>Not </a:t>
            </a:r>
            <a:r>
              <a:rPr kumimoji="0" lang="en-GB" sz="2400" b="1" i="0" u="none" strike="noStrike" kern="1200" cap="none" spc="0" normalizeH="0" baseline="0" noProof="0" dirty="0">
                <a:ln>
                  <a:noFill/>
                </a:ln>
                <a:solidFill>
                  <a:srgbClr val="9BBB4D"/>
                </a:solidFill>
                <a:effectLst/>
                <a:uLnTx/>
                <a:uFillTx/>
                <a:latin typeface="Calibri"/>
                <a:ea typeface="+mn-ea"/>
                <a:cs typeface="Calibri"/>
                <a:sym typeface="Wingdings" panose="05000000000000000000" pitchFamily="2" charset="2"/>
              </a:rPr>
              <a:t>Member but party to at least one HCCH Convention</a:t>
            </a:r>
            <a:endParaRPr kumimoji="0" lang="en-GB" sz="2800" b="1" i="0" u="none" strike="noStrike" kern="1200" cap="none" spc="0" normalizeH="0" baseline="0" noProof="0" dirty="0">
              <a:ln>
                <a:noFill/>
              </a:ln>
              <a:solidFill>
                <a:srgbClr val="9BBB4D"/>
              </a:solidFill>
              <a:effectLst/>
              <a:uLnTx/>
              <a:uFillTx/>
              <a:latin typeface="Calibri"/>
              <a:ea typeface="+mn-ea"/>
              <a:cs typeface="Calibri"/>
            </a:endParaRPr>
          </a:p>
        </p:txBody>
      </p:sp>
      <p:sp>
        <p:nvSpPr>
          <p:cNvPr id="9" name="Rectangle 3"/>
          <p:cNvSpPr txBox="1">
            <a:spLocks noChangeArrowheads="1"/>
          </p:cNvSpPr>
          <p:nvPr/>
        </p:nvSpPr>
        <p:spPr bwMode="auto">
          <a:xfrm>
            <a:off x="-108650" y="0"/>
            <a:ext cx="8681948" cy="1052670"/>
          </a:xfrm>
          <a:prstGeom prst="rect">
            <a:avLst/>
          </a:prstGeom>
          <a:no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marL="0" marR="0" lvl="0" indent="0" algn="ctr" defTabSz="914400" rtl="0" eaLnBrk="1" fontAlgn="base" latinLnBrk="0" hangingPunct="1">
              <a:lnSpc>
                <a:spcPct val="100000"/>
              </a:lnSpc>
              <a:spcBef>
                <a:spcPts val="0"/>
              </a:spcBef>
              <a:spcAft>
                <a:spcPct val="0"/>
              </a:spcAft>
              <a:buClrTx/>
              <a:buSzTx/>
              <a:buFontTx/>
              <a:buNone/>
              <a:tabLst/>
              <a:defRPr/>
            </a:pPr>
            <a:r>
              <a:rPr kumimoji="0" lang="en-US" altLang="en-US" sz="3500" b="1" i="0" u="none" strike="noStrike" kern="1200" cap="none" spc="0" normalizeH="0" baseline="0" noProof="0" dirty="0">
                <a:ln>
                  <a:noFill/>
                </a:ln>
                <a:solidFill>
                  <a:srgbClr val="03295A"/>
                </a:solidFill>
                <a:effectLst/>
                <a:uLnTx/>
                <a:uFillTx/>
                <a:latin typeface="Calibri"/>
                <a:ea typeface="+mj-ea"/>
                <a:cs typeface="Calibri"/>
              </a:rPr>
              <a:t>152 States/Parties “Connected” to the HCCH</a:t>
            </a:r>
            <a:br>
              <a:rPr kumimoji="0" lang="en-US" altLang="en-US" sz="3600" b="1" i="0" u="none" strike="noStrike" kern="1200" cap="none" spc="0" normalizeH="0" baseline="0" noProof="0" dirty="0">
                <a:ln>
                  <a:noFill/>
                </a:ln>
                <a:solidFill>
                  <a:srgbClr val="03295A"/>
                </a:solidFill>
                <a:effectLst/>
                <a:uLnTx/>
                <a:uFillTx/>
                <a:latin typeface="Calibri"/>
                <a:ea typeface="+mj-ea"/>
                <a:cs typeface="Calibri"/>
              </a:rPr>
            </a:br>
            <a:r>
              <a:rPr kumimoji="0" lang="en-GB" altLang="en-US" sz="1500" b="1" i="1" u="none" strike="noStrike" kern="1200" cap="none" spc="0" normalizeH="0" baseline="0" noProof="0" dirty="0">
                <a:ln>
                  <a:noFill/>
                </a:ln>
                <a:solidFill>
                  <a:srgbClr val="03295A"/>
                </a:solidFill>
                <a:effectLst/>
                <a:uLnTx/>
                <a:uFillTx/>
                <a:latin typeface="Calibri"/>
                <a:ea typeface="+mj-ea"/>
                <a:cs typeface="Calibri"/>
              </a:rPr>
              <a:t>A “Connected” State is either a </a:t>
            </a:r>
            <a:r>
              <a:rPr kumimoji="0" lang="en-GB" altLang="en-US" sz="1500" b="1" i="1" u="sng" strike="noStrike" kern="1200" cap="none" spc="0" normalizeH="0" baseline="0" noProof="0" dirty="0">
                <a:ln>
                  <a:noFill/>
                </a:ln>
                <a:solidFill>
                  <a:srgbClr val="03295A"/>
                </a:solidFill>
                <a:effectLst/>
                <a:uLnTx/>
                <a:uFillTx/>
                <a:latin typeface="Calibri"/>
                <a:ea typeface="+mj-ea"/>
                <a:cs typeface="Calibri"/>
              </a:rPr>
              <a:t>Member State</a:t>
            </a:r>
            <a:r>
              <a:rPr kumimoji="0" lang="en-GB" altLang="en-US" sz="1500" b="1" i="1" u="none" strike="noStrike" kern="1200" cap="none" spc="0" normalizeH="0" baseline="0" noProof="0" dirty="0">
                <a:ln>
                  <a:noFill/>
                </a:ln>
                <a:solidFill>
                  <a:srgbClr val="03295A"/>
                </a:solidFill>
                <a:effectLst/>
                <a:uLnTx/>
                <a:uFillTx/>
                <a:latin typeface="Calibri"/>
                <a:ea typeface="+mj-ea"/>
                <a:cs typeface="Calibri"/>
              </a:rPr>
              <a:t> (incl. candidate and admitted States)</a:t>
            </a:r>
            <a:br>
              <a:rPr kumimoji="0" lang="en-GB" altLang="en-US" sz="1500" b="1" i="1" u="none" strike="noStrike" kern="1200" cap="none" spc="0" normalizeH="0" baseline="0" noProof="0" dirty="0">
                <a:ln>
                  <a:noFill/>
                </a:ln>
                <a:solidFill>
                  <a:srgbClr val="03295A"/>
                </a:solidFill>
                <a:effectLst/>
                <a:uLnTx/>
                <a:uFillTx/>
                <a:latin typeface="Calibri"/>
                <a:ea typeface="+mj-ea"/>
                <a:cs typeface="Calibri"/>
              </a:rPr>
            </a:br>
            <a:r>
              <a:rPr kumimoji="0" lang="en-GB" altLang="en-US" sz="1500" b="1" i="1" u="none" strike="noStrike" kern="1200" cap="none" spc="0" normalizeH="0" baseline="0" noProof="0" dirty="0">
                <a:ln>
                  <a:noFill/>
                </a:ln>
                <a:solidFill>
                  <a:srgbClr val="03295A"/>
                </a:solidFill>
                <a:effectLst/>
                <a:uLnTx/>
                <a:uFillTx/>
                <a:latin typeface="Calibri"/>
                <a:ea typeface="+mj-ea"/>
                <a:cs typeface="Calibri"/>
              </a:rPr>
              <a:t>or a </a:t>
            </a:r>
            <a:r>
              <a:rPr kumimoji="0" lang="en-GB" altLang="en-US" sz="1500" b="1" i="1" u="sng" strike="noStrike" kern="1200" cap="none" spc="0" normalizeH="0" baseline="0" noProof="0" dirty="0">
                <a:ln>
                  <a:noFill/>
                </a:ln>
                <a:solidFill>
                  <a:srgbClr val="03295A"/>
                </a:solidFill>
                <a:effectLst/>
                <a:uLnTx/>
                <a:uFillTx/>
                <a:latin typeface="Calibri"/>
                <a:ea typeface="+mj-ea"/>
                <a:cs typeface="Calibri"/>
              </a:rPr>
              <a:t>Contracting Party</a:t>
            </a:r>
            <a:r>
              <a:rPr kumimoji="0" lang="en-GB" altLang="en-US" sz="1500" b="1" i="1" u="none" strike="noStrike" kern="1200" cap="none" spc="0" normalizeH="0" baseline="0" noProof="0" dirty="0">
                <a:ln>
                  <a:noFill/>
                </a:ln>
                <a:solidFill>
                  <a:srgbClr val="03295A"/>
                </a:solidFill>
                <a:effectLst/>
                <a:uLnTx/>
                <a:uFillTx/>
                <a:latin typeface="Calibri"/>
                <a:ea typeface="+mj-ea"/>
                <a:cs typeface="Calibri"/>
              </a:rPr>
              <a:t> to one or more of the HCCH Conventions</a:t>
            </a:r>
            <a:br>
              <a:rPr kumimoji="0" lang="en-US" altLang="en-US" sz="1500" b="1" i="1" u="none" strike="noStrike" kern="1200" cap="none" spc="0" normalizeH="0" baseline="0" noProof="0" dirty="0">
                <a:ln>
                  <a:noFill/>
                </a:ln>
                <a:solidFill>
                  <a:srgbClr val="03295A"/>
                </a:solidFill>
                <a:effectLst/>
                <a:uLnTx/>
                <a:uFillTx/>
                <a:latin typeface="Calibri"/>
                <a:ea typeface="+mj-ea"/>
                <a:cs typeface="Calibri"/>
              </a:rPr>
            </a:br>
            <a:endParaRPr kumimoji="0" lang="en-US" altLang="en-US" sz="1500" b="1" i="1" u="none" strike="noStrike" kern="1200" cap="none" spc="0" normalizeH="0" baseline="0" noProof="0" dirty="0">
              <a:ln>
                <a:noFill/>
              </a:ln>
              <a:solidFill>
                <a:srgbClr val="03295A"/>
              </a:solidFill>
              <a:effectLst/>
              <a:uLnTx/>
              <a:uFillTx/>
              <a:latin typeface="Calibri"/>
              <a:ea typeface="+mj-ea"/>
              <a:cs typeface="Calibri"/>
            </a:endParaRPr>
          </a:p>
        </p:txBody>
      </p:sp>
      <p:sp>
        <p:nvSpPr>
          <p:cNvPr id="10" name="Rectangle 9"/>
          <p:cNvSpPr/>
          <p:nvPr/>
        </p:nvSpPr>
        <p:spPr bwMode="auto">
          <a:xfrm>
            <a:off x="2689" y="961909"/>
            <a:ext cx="9144000" cy="108000"/>
          </a:xfrm>
          <a:prstGeom prst="rect">
            <a:avLst/>
          </a:prstGeom>
          <a:solidFill>
            <a:srgbClr val="03295A"/>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srgbClr val="000000"/>
              </a:solidFill>
              <a:effectLst/>
              <a:uLnTx/>
              <a:uFillTx/>
              <a:latin typeface="Verdana" panose="020B0604030504040204" pitchFamily="34" charset="0"/>
              <a:ea typeface="+mn-ea"/>
              <a:cs typeface="+mn-cs"/>
            </a:endParaRPr>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r="51179" b="44173"/>
          <a:stretch/>
        </p:blipFill>
        <p:spPr>
          <a:xfrm>
            <a:off x="8312041" y="100828"/>
            <a:ext cx="826581" cy="765316"/>
          </a:xfrm>
          <a:prstGeom prst="rect">
            <a:avLst/>
          </a:prstGeom>
        </p:spPr>
      </p:pic>
      <p:sp>
        <p:nvSpPr>
          <p:cNvPr id="12" name="Rectangle 11"/>
          <p:cNvSpPr/>
          <p:nvPr/>
        </p:nvSpPr>
        <p:spPr bwMode="auto">
          <a:xfrm>
            <a:off x="2689" y="1059872"/>
            <a:ext cx="9144000" cy="108000"/>
          </a:xfrm>
          <a:prstGeom prst="rect">
            <a:avLst/>
          </a:prstGeom>
          <a:solidFill>
            <a:srgbClr val="007ED3"/>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srgbClr val="000000"/>
              </a:solidFill>
              <a:effectLst/>
              <a:uLnTx/>
              <a:uFillTx/>
              <a:latin typeface="Verdana" panose="020B0604030504040204" pitchFamily="34" charset="0"/>
              <a:ea typeface="+mn-ea"/>
              <a:cs typeface="+mn-cs"/>
            </a:endParaRPr>
          </a:p>
        </p:txBody>
      </p:sp>
      <p:sp>
        <p:nvSpPr>
          <p:cNvPr id="13" name="Rectangle 12"/>
          <p:cNvSpPr/>
          <p:nvPr/>
        </p:nvSpPr>
        <p:spPr bwMode="auto">
          <a:xfrm>
            <a:off x="0" y="1160700"/>
            <a:ext cx="9144000" cy="108000"/>
          </a:xfrm>
          <a:prstGeom prst="rect">
            <a:avLst/>
          </a:prstGeom>
          <a:solidFill>
            <a:srgbClr val="A2B93B"/>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000" b="1" i="0" u="none" strike="noStrike" kern="1200" cap="none" spc="0" normalizeH="0" baseline="0" noProof="0">
              <a:ln>
                <a:noFill/>
              </a:ln>
              <a:solidFill>
                <a:srgbClr val="000000"/>
              </a:solidFill>
              <a:effectLst/>
              <a:uLnTx/>
              <a:uFillTx/>
              <a:latin typeface="Verdana" panose="020B0604030504040204" pitchFamily="34" charset="0"/>
              <a:ea typeface="+mn-ea"/>
              <a:cs typeface="+mn-cs"/>
            </a:endParaRPr>
          </a:p>
        </p:txBody>
      </p:sp>
      <p:sp>
        <p:nvSpPr>
          <p:cNvPr id="14" name="TextBox 13"/>
          <p:cNvSpPr txBox="1"/>
          <p:nvPr/>
        </p:nvSpPr>
        <p:spPr>
          <a:xfrm>
            <a:off x="0" y="6669450"/>
            <a:ext cx="9144000" cy="1923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50" b="0" i="1" u="none" strike="noStrike" kern="1200" cap="none" spc="0" normalizeH="0" baseline="0" noProof="0" dirty="0">
                <a:ln>
                  <a:noFill/>
                </a:ln>
                <a:solidFill>
                  <a:srgbClr val="03295A"/>
                </a:solidFill>
                <a:effectLst/>
                <a:uLnTx/>
                <a:uFillTx/>
                <a:latin typeface="Calibri" panose="020F0502020204030204" pitchFamily="34" charset="0"/>
                <a:ea typeface="+mn-ea"/>
                <a:cs typeface="+mn-cs"/>
              </a:rPr>
              <a:t>NB: Boundaries on this map are based upon those used by the UN Cartographic Section. The number of States reflects the Parties as recorded by the Depositary (NL MFA). Neither should be taken to imply official endorsement or acceptance.</a:t>
            </a:r>
          </a:p>
        </p:txBody>
      </p:sp>
    </p:spTree>
    <p:extLst>
      <p:ext uri="{BB962C8B-B14F-4D97-AF65-F5344CB8AC3E}">
        <p14:creationId xmlns:p14="http://schemas.microsoft.com/office/powerpoint/2010/main" val="88905010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spDef>
    <a:ln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spDef>
    <a:lnDef>
      <a:spPr bwMode="auto">
        <a:xfrm>
          <a:off x="0" y="0"/>
          <a:ext cx="1" cy="1"/>
        </a:xfrm>
        <a:custGeom>
          <a:avLst/>
          <a:gdLst/>
          <a:ahLst/>
          <a:cxnLst/>
          <a:rect l="0" t="0" r="0" b="0"/>
          <a:pathLst/>
        </a:cu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spDef>
    <a:lnDef>
      <a:spPr bwMode="auto">
        <a:xfrm>
          <a:off x="0" y="0"/>
          <a:ext cx="1" cy="1"/>
        </a:xfrm>
        <a:custGeom>
          <a:avLst/>
          <a:gdLst/>
          <a:ahLst/>
          <a:cxnLst/>
          <a:rect l="0" t="0" r="0" b="0"/>
          <a:pathLst/>
        </a:cu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spDef>
    <a:ln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spDef>
    <a:ln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6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spDef>
    <a:lnDef>
      <a:spPr bwMode="auto">
        <a:xfrm>
          <a:off x="0" y="0"/>
          <a:ext cx="1" cy="1"/>
        </a:xfrm>
        <a:custGeom>
          <a:avLst/>
          <a:gdLst/>
          <a:ahLst/>
          <a:cxnLst/>
          <a:rect l="0" t="0" r="0" b="0"/>
          <a:pathLst/>
        </a:custGeom>
        <a:solidFill>
          <a:schemeClr val="bg1"/>
        </a:solidFill>
        <a:ln>
          <a:noFill/>
        </a:ln>
        <a:effectLst/>
        <a:extLst>
          <a:ext uri="{91240B29-F687-4f45-9708-019B960494DF}">
            <a14:hiddenLine xmlns=""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spDef>
    <a:lnDef>
      <a:spPr bwMode="auto">
        <a:xfrm>
          <a:off x="0" y="0"/>
          <a:ext cx="1" cy="1"/>
        </a:xfrm>
        <a:custGeom>
          <a:avLst/>
          <a:gdLst/>
          <a:ahLst/>
          <a:cxnLst/>
          <a:rect l="0" t="0" r="0" b="0"/>
          <a:pathLst/>
        </a:custGeom>
        <a:solidFill>
          <a:schemeClr val="bg1"/>
        </a:solidFill>
        <a:ln>
          <a:noFill/>
        </a:ln>
        <a:effectLst/>
        <a:extLs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000" b="1" i="0" u="none" strike="noStrike" cap="none" normalizeH="0" baseline="0" smtClean="0">
            <a:ln>
              <a:noFill/>
            </a:ln>
            <a:solidFill>
              <a:schemeClr val="tx1"/>
            </a:solidFill>
            <a:effectLst/>
            <a:latin typeface="Verdana" panose="020B0604030504040204" pitchFamily="34"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6652c5c8-06da-49d8-9279-6cb6c545cc53">
      <UserInfo>
        <DisplayName>Laura Martinez-Mora</DisplayName>
        <AccountId>53</AccountId>
        <AccountType/>
      </UserInfo>
      <UserInfo>
        <DisplayName>Philippe Lortie</DisplayName>
        <AccountId>58</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AFB3D9F28468A49A62FF74E824B8DE2" ma:contentTypeVersion="8" ma:contentTypeDescription="Create a new document." ma:contentTypeScope="" ma:versionID="b0fa53ffd52dae81a094d1b4d3834789">
  <xsd:schema xmlns:xsd="http://www.w3.org/2001/XMLSchema" xmlns:xs="http://www.w3.org/2001/XMLSchema" xmlns:p="http://schemas.microsoft.com/office/2006/metadata/properties" xmlns:ns2="42dff229-c91b-4477-bb7c-b7f0ea2d545a" xmlns:ns3="6652c5c8-06da-49d8-9279-6cb6c545cc53" targetNamespace="http://schemas.microsoft.com/office/2006/metadata/properties" ma:root="true" ma:fieldsID="16aae8ebc5307c42de04f94763705b99" ns2:_="" ns3:_="">
    <xsd:import namespace="42dff229-c91b-4477-bb7c-b7f0ea2d545a"/>
    <xsd:import namespace="6652c5c8-06da-49d8-9279-6cb6c545cc5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dff229-c91b-4477-bb7c-b7f0ea2d54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652c5c8-06da-49d8-9279-6cb6c545cc53"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5E618C-B5FB-4E94-B4C2-EA287DE76CEF}">
  <ds:schemaRefs>
    <ds:schemaRef ds:uri="http://purl.org/dc/elements/1.1/"/>
    <ds:schemaRef ds:uri="http://schemas.microsoft.com/office/2006/metadata/properties"/>
    <ds:schemaRef ds:uri="http://schemas.microsoft.com/office/2006/documentManagement/types"/>
    <ds:schemaRef ds:uri="6652c5c8-06da-49d8-9279-6cb6c545cc53"/>
    <ds:schemaRef ds:uri="http://purl.org/dc/terms/"/>
    <ds:schemaRef ds:uri="http://schemas.openxmlformats.org/package/2006/metadata/core-properties"/>
    <ds:schemaRef ds:uri="http://purl.org/dc/dcmitype/"/>
    <ds:schemaRef ds:uri="http://schemas.microsoft.com/office/infopath/2007/PartnerControls"/>
    <ds:schemaRef ds:uri="42dff229-c91b-4477-bb7c-b7f0ea2d545a"/>
    <ds:schemaRef ds:uri="http://www.w3.org/XML/1998/namespace"/>
  </ds:schemaRefs>
</ds:datastoreItem>
</file>

<file path=customXml/itemProps2.xml><?xml version="1.0" encoding="utf-8"?>
<ds:datastoreItem xmlns:ds="http://schemas.openxmlformats.org/officeDocument/2006/customXml" ds:itemID="{682DA4C8-FCC9-4F98-A844-30E49CF66A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2dff229-c91b-4477-bb7c-b7f0ea2d545a"/>
    <ds:schemaRef ds:uri="6652c5c8-06da-49d8-9279-6cb6c545cc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1B0C697-73EA-4181-AFF8-A6225B3FCF8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38221</TotalTime>
  <Words>1112</Words>
  <Application>Microsoft Office PowerPoint</Application>
  <PresentationFormat>On-screen Show (4:3)</PresentationFormat>
  <Paragraphs>179</Paragraphs>
  <Slides>20</Slides>
  <Notes>20</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20</vt:i4>
      </vt:variant>
    </vt:vector>
  </HeadingPairs>
  <TitlesOfParts>
    <vt:vector size="32" baseType="lpstr">
      <vt:lpstr>Arial</vt:lpstr>
      <vt:lpstr>Calibri</vt:lpstr>
      <vt:lpstr>Verdana</vt:lpstr>
      <vt:lpstr>Wingdings</vt:lpstr>
      <vt:lpstr>1_Default Design</vt:lpstr>
      <vt:lpstr>2_Default Design</vt:lpstr>
      <vt:lpstr>3_Default Design</vt:lpstr>
      <vt:lpstr>4_Default Design</vt:lpstr>
      <vt:lpstr>5_Default Design</vt:lpstr>
      <vt:lpstr>6_Default Design</vt:lpstr>
      <vt:lpstr>Office Theme</vt:lpstr>
      <vt:lpstr>7_Default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HCCH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Apostille</dc:title>
  <dc:creator>Christophe Bernasconi</dc:creator>
  <cp:lastModifiedBy>Philippe Lortie</cp:lastModifiedBy>
  <cp:revision>2251</cp:revision>
  <cp:lastPrinted>2016-10-17T06:56:37Z</cp:lastPrinted>
  <dcterms:created xsi:type="dcterms:W3CDTF">2007-05-21T14:59:13Z</dcterms:created>
  <dcterms:modified xsi:type="dcterms:W3CDTF">2019-04-01T05:04:12Z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0x0101007AFB3D9F28468A49A62FF74E824B8DE2</vt:lpwstr>
  </property>
  <property fmtid="{D5CDD505-2E9C-101B-9397-08002B2CF9AE}" pid="3" name="Order">
    <vt:r8>201200</vt:r8>
  </property>
  <property fmtid="{D5CDD505-2E9C-101B-9397-08002B2CF9AE}" pid="4" name="xd_Signature">
    <vt:bool>false</vt:bool>
  </property>
  <property fmtid="{D5CDD505-2E9C-101B-9397-08002B2CF9AE}" pid="5" name="xd_ProgID">
    <vt:lpwstr/>
  </property>
  <property fmtid="{D5CDD505-2E9C-101B-9397-08002B2CF9AE}" pid="6" name="TemplateUrl">
    <vt:lpwstr/>
  </property>
  <property fmtid="{D5CDD505-2E9C-101B-9397-08002B2CF9AE}" pid="7" name="ComplianceAssetId">
    <vt:lpwstr/>
  </property>
</Properties>
</file>