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8"/>
  </p:notesMasterIdLst>
  <p:sldIdLst>
    <p:sldId id="283" r:id="rId5"/>
    <p:sldId id="259" r:id="rId6"/>
    <p:sldId id="260" r:id="rId7"/>
    <p:sldId id="261" r:id="rId8"/>
    <p:sldId id="262" r:id="rId9"/>
    <p:sldId id="263" r:id="rId10"/>
    <p:sldId id="264" r:id="rId11"/>
    <p:sldId id="265" r:id="rId12"/>
    <p:sldId id="267" r:id="rId13"/>
    <p:sldId id="268" r:id="rId14"/>
    <p:sldId id="269" r:id="rId15"/>
    <p:sldId id="270" r:id="rId16"/>
    <p:sldId id="271" r:id="rId17"/>
    <p:sldId id="272" r:id="rId18"/>
    <p:sldId id="290" r:id="rId19"/>
    <p:sldId id="273" r:id="rId20"/>
    <p:sldId id="291" r:id="rId21"/>
    <p:sldId id="292" r:id="rId22"/>
    <p:sldId id="293" r:id="rId23"/>
    <p:sldId id="294" r:id="rId24"/>
    <p:sldId id="274" r:id="rId25"/>
    <p:sldId id="276" r:id="rId26"/>
    <p:sldId id="295"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1C1221D-B044-464F-951B-064D5C7115CB}">
          <p14:sldIdLst>
            <p14:sldId id="283"/>
            <p14:sldId id="259"/>
            <p14:sldId id="260"/>
            <p14:sldId id="261"/>
            <p14:sldId id="262"/>
            <p14:sldId id="263"/>
            <p14:sldId id="264"/>
            <p14:sldId id="265"/>
            <p14:sldId id="267"/>
            <p14:sldId id="268"/>
            <p14:sldId id="269"/>
            <p14:sldId id="270"/>
            <p14:sldId id="271"/>
            <p14:sldId id="272"/>
            <p14:sldId id="290"/>
            <p14:sldId id="273"/>
            <p14:sldId id="291"/>
            <p14:sldId id="292"/>
            <p14:sldId id="293"/>
            <p14:sldId id="294"/>
            <p14:sldId id="274"/>
            <p14:sldId id="276"/>
            <p14:sldId id="29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51CC401-E2C2-42FC-8900-3DEABBE05957}" v="204" dt="2019-03-30T21:10:58.7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6" autoAdjust="0"/>
    <p:restoredTop sz="94660"/>
  </p:normalViewPr>
  <p:slideViewPr>
    <p:cSldViewPr snapToGrid="0">
      <p:cViewPr varScale="1">
        <p:scale>
          <a:sx n="107" d="100"/>
          <a:sy n="107" d="100"/>
        </p:scale>
        <p:origin x="13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DA2AB3-64E8-4C01-A577-DF16D2BED97A}" type="datetimeFigureOut">
              <a:rPr lang="nl-NL" smtClean="0"/>
              <a:t>30-3-2019</a:t>
            </a:fld>
            <a:endParaRPr lang="nl-NL"/>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B81153-B223-4F15-AFAA-646AB2BD607A}" type="slidenum">
              <a:rPr lang="nl-NL" smtClean="0"/>
              <a:t>‹#›</a:t>
            </a:fld>
            <a:endParaRPr lang="nl-NL"/>
          </a:p>
        </p:txBody>
      </p:sp>
    </p:spTree>
    <p:extLst>
      <p:ext uri="{BB962C8B-B14F-4D97-AF65-F5344CB8AC3E}">
        <p14:creationId xmlns:p14="http://schemas.microsoft.com/office/powerpoint/2010/main" val="2347504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xfrm>
            <a:off x="915988" y="744538"/>
            <a:ext cx="4964112" cy="3722687"/>
          </a:xfrm>
          <a:ln/>
        </p:spPr>
      </p:sp>
      <p:sp>
        <p:nvSpPr>
          <p:cNvPr id="17411"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GB" altLang="en-US" dirty="0">
              <a:latin typeface="Arial" panose="020B0604020202020204" pitchFamily="34" charset="0"/>
            </a:endParaRPr>
          </a:p>
        </p:txBody>
      </p:sp>
    </p:spTree>
    <p:extLst>
      <p:ext uri="{BB962C8B-B14F-4D97-AF65-F5344CB8AC3E}">
        <p14:creationId xmlns:p14="http://schemas.microsoft.com/office/powerpoint/2010/main" val="3756435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1104900" y="676275"/>
            <a:ext cx="4506913" cy="3379788"/>
          </a:xfrm>
          <a:ln/>
        </p:spPr>
      </p:sp>
      <p:sp>
        <p:nvSpPr>
          <p:cNvPr id="32771" name="Notes Placeholder 2"/>
          <p:cNvSpPr>
            <a:spLocks noGrp="1"/>
          </p:cNvSpPr>
          <p:nvPr>
            <p:ph type="body" idx="1"/>
          </p:nvPr>
        </p:nvSpPr>
        <p:spPr>
          <a:noFill/>
        </p:spPr>
        <p:txBody>
          <a:bodyPr/>
          <a:lstStyle/>
          <a:p>
            <a:pPr eaLnBrk="1" hangingPunct="1"/>
            <a:endParaRPr lang="en-US" altLang="en-US"/>
          </a:p>
        </p:txBody>
      </p:sp>
      <p:sp>
        <p:nvSpPr>
          <p:cNvPr id="32772" name="Slide Number Placeholder 3"/>
          <p:cNvSpPr>
            <a:spLocks noGrp="1"/>
          </p:cNvSpPr>
          <p:nvPr>
            <p:ph type="sldNum" sz="quarter" idx="5"/>
          </p:nvPr>
        </p:nvSpPr>
        <p:spPr>
          <a:noFill/>
        </p:spPr>
        <p:txBody>
          <a:bodyPr/>
          <a:lstStyle>
            <a:lvl1pPr>
              <a:defRPr sz="2400" b="1">
                <a:solidFill>
                  <a:schemeClr val="tx1"/>
                </a:solidFill>
                <a:latin typeface="Times New Roman" panose="02020603050405020304" pitchFamily="18" charset="0"/>
              </a:defRPr>
            </a:lvl1pPr>
            <a:lvl2pPr marL="715963" indent="-274638">
              <a:defRPr sz="2400" b="1">
                <a:solidFill>
                  <a:schemeClr val="tx1"/>
                </a:solidFill>
                <a:latin typeface="Times New Roman" panose="02020603050405020304" pitchFamily="18" charset="0"/>
              </a:defRPr>
            </a:lvl2pPr>
            <a:lvl3pPr marL="1101725" indent="-219075">
              <a:defRPr sz="2400" b="1">
                <a:solidFill>
                  <a:schemeClr val="tx1"/>
                </a:solidFill>
                <a:latin typeface="Times New Roman" panose="02020603050405020304" pitchFamily="18" charset="0"/>
              </a:defRPr>
            </a:lvl3pPr>
            <a:lvl4pPr marL="1543050" indent="-219075">
              <a:defRPr sz="2400" b="1">
                <a:solidFill>
                  <a:schemeClr val="tx1"/>
                </a:solidFill>
                <a:latin typeface="Times New Roman" panose="02020603050405020304" pitchFamily="18" charset="0"/>
              </a:defRPr>
            </a:lvl4pPr>
            <a:lvl5pPr marL="1984375" indent="-219075">
              <a:defRPr sz="2400" b="1">
                <a:solidFill>
                  <a:schemeClr val="tx1"/>
                </a:solidFill>
                <a:latin typeface="Times New Roman" panose="02020603050405020304" pitchFamily="18" charset="0"/>
              </a:defRPr>
            </a:lvl5pPr>
            <a:lvl6pPr marL="2441575" indent="-219075" eaLnBrk="0" fontAlgn="base" hangingPunct="0">
              <a:spcBef>
                <a:spcPct val="0"/>
              </a:spcBef>
              <a:spcAft>
                <a:spcPct val="0"/>
              </a:spcAft>
              <a:defRPr sz="2400" b="1">
                <a:solidFill>
                  <a:schemeClr val="tx1"/>
                </a:solidFill>
                <a:latin typeface="Times New Roman" panose="02020603050405020304" pitchFamily="18" charset="0"/>
              </a:defRPr>
            </a:lvl6pPr>
            <a:lvl7pPr marL="2898775" indent="-219075" eaLnBrk="0" fontAlgn="base" hangingPunct="0">
              <a:spcBef>
                <a:spcPct val="0"/>
              </a:spcBef>
              <a:spcAft>
                <a:spcPct val="0"/>
              </a:spcAft>
              <a:defRPr sz="2400" b="1">
                <a:solidFill>
                  <a:schemeClr val="tx1"/>
                </a:solidFill>
                <a:latin typeface="Times New Roman" panose="02020603050405020304" pitchFamily="18" charset="0"/>
              </a:defRPr>
            </a:lvl7pPr>
            <a:lvl8pPr marL="3355975" indent="-219075" eaLnBrk="0" fontAlgn="base" hangingPunct="0">
              <a:spcBef>
                <a:spcPct val="0"/>
              </a:spcBef>
              <a:spcAft>
                <a:spcPct val="0"/>
              </a:spcAft>
              <a:defRPr sz="2400" b="1">
                <a:solidFill>
                  <a:schemeClr val="tx1"/>
                </a:solidFill>
                <a:latin typeface="Times New Roman" panose="02020603050405020304" pitchFamily="18" charset="0"/>
              </a:defRPr>
            </a:lvl8pPr>
            <a:lvl9pPr marL="3813175" indent="-219075" eaLnBrk="0" fontAlgn="base" hangingPunct="0">
              <a:spcBef>
                <a:spcPct val="0"/>
              </a:spcBef>
              <a:spcAft>
                <a:spcPct val="0"/>
              </a:spcAft>
              <a:defRPr sz="2400" b="1">
                <a:solidFill>
                  <a:schemeClr val="tx1"/>
                </a:solidFill>
                <a:latin typeface="Times New Roman" panose="02020603050405020304" pitchFamily="18" charset="0"/>
              </a:defRPr>
            </a:lvl9pPr>
          </a:lstStyle>
          <a:p>
            <a:fld id="{8674FBDF-B017-4BE7-A59C-35C08175D212}" type="slidenum">
              <a:rPr lang="en-US" altLang="en-US" sz="1200" b="0" smtClean="0">
                <a:solidFill>
                  <a:srgbClr val="000000"/>
                </a:solidFill>
                <a:latin typeface="Arial" panose="020B0604020202020204" pitchFamily="34" charset="0"/>
              </a:rPr>
              <a:pPr/>
              <a:t>10</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3581357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104900" y="676275"/>
            <a:ext cx="4506913" cy="3379788"/>
          </a:xfrm>
          <a:ln/>
        </p:spPr>
      </p:sp>
      <p:sp>
        <p:nvSpPr>
          <p:cNvPr id="26627" name="Notes Placeholder 2"/>
          <p:cNvSpPr>
            <a:spLocks noGrp="1"/>
          </p:cNvSpPr>
          <p:nvPr>
            <p:ph type="body" idx="1"/>
          </p:nvPr>
        </p:nvSpPr>
        <p:spPr>
          <a:noFill/>
        </p:spPr>
        <p:txBody>
          <a:bodyPr/>
          <a:lstStyle/>
          <a:p>
            <a:pPr eaLnBrk="1" hangingPunct="1"/>
            <a:endParaRPr lang="en-US" altLang="en-US"/>
          </a:p>
        </p:txBody>
      </p:sp>
      <p:sp>
        <p:nvSpPr>
          <p:cNvPr id="26628" name="Slide Number Placeholder 3"/>
          <p:cNvSpPr>
            <a:spLocks noGrp="1"/>
          </p:cNvSpPr>
          <p:nvPr>
            <p:ph type="sldNum" sz="quarter" idx="5"/>
          </p:nvPr>
        </p:nvSpPr>
        <p:spPr>
          <a:noFill/>
        </p:spPr>
        <p:txBody>
          <a:bodyPr/>
          <a:lstStyle>
            <a:lvl1pPr>
              <a:defRPr sz="2400" b="1">
                <a:solidFill>
                  <a:schemeClr val="tx1"/>
                </a:solidFill>
                <a:latin typeface="Times New Roman" panose="02020603050405020304" pitchFamily="18" charset="0"/>
              </a:defRPr>
            </a:lvl1pPr>
            <a:lvl2pPr marL="715963" indent="-274638">
              <a:defRPr sz="2400" b="1">
                <a:solidFill>
                  <a:schemeClr val="tx1"/>
                </a:solidFill>
                <a:latin typeface="Times New Roman" panose="02020603050405020304" pitchFamily="18" charset="0"/>
              </a:defRPr>
            </a:lvl2pPr>
            <a:lvl3pPr marL="1101725" indent="-219075">
              <a:defRPr sz="2400" b="1">
                <a:solidFill>
                  <a:schemeClr val="tx1"/>
                </a:solidFill>
                <a:latin typeface="Times New Roman" panose="02020603050405020304" pitchFamily="18" charset="0"/>
              </a:defRPr>
            </a:lvl3pPr>
            <a:lvl4pPr marL="1543050" indent="-219075">
              <a:defRPr sz="2400" b="1">
                <a:solidFill>
                  <a:schemeClr val="tx1"/>
                </a:solidFill>
                <a:latin typeface="Times New Roman" panose="02020603050405020304" pitchFamily="18" charset="0"/>
              </a:defRPr>
            </a:lvl4pPr>
            <a:lvl5pPr marL="1984375" indent="-219075">
              <a:defRPr sz="2400" b="1">
                <a:solidFill>
                  <a:schemeClr val="tx1"/>
                </a:solidFill>
                <a:latin typeface="Times New Roman" panose="02020603050405020304" pitchFamily="18" charset="0"/>
              </a:defRPr>
            </a:lvl5pPr>
            <a:lvl6pPr marL="2441575" indent="-219075" eaLnBrk="0" fontAlgn="base" hangingPunct="0">
              <a:spcBef>
                <a:spcPct val="0"/>
              </a:spcBef>
              <a:spcAft>
                <a:spcPct val="0"/>
              </a:spcAft>
              <a:defRPr sz="2400" b="1">
                <a:solidFill>
                  <a:schemeClr val="tx1"/>
                </a:solidFill>
                <a:latin typeface="Times New Roman" panose="02020603050405020304" pitchFamily="18" charset="0"/>
              </a:defRPr>
            </a:lvl6pPr>
            <a:lvl7pPr marL="2898775" indent="-219075" eaLnBrk="0" fontAlgn="base" hangingPunct="0">
              <a:spcBef>
                <a:spcPct val="0"/>
              </a:spcBef>
              <a:spcAft>
                <a:spcPct val="0"/>
              </a:spcAft>
              <a:defRPr sz="2400" b="1">
                <a:solidFill>
                  <a:schemeClr val="tx1"/>
                </a:solidFill>
                <a:latin typeface="Times New Roman" panose="02020603050405020304" pitchFamily="18" charset="0"/>
              </a:defRPr>
            </a:lvl7pPr>
            <a:lvl8pPr marL="3355975" indent="-219075" eaLnBrk="0" fontAlgn="base" hangingPunct="0">
              <a:spcBef>
                <a:spcPct val="0"/>
              </a:spcBef>
              <a:spcAft>
                <a:spcPct val="0"/>
              </a:spcAft>
              <a:defRPr sz="2400" b="1">
                <a:solidFill>
                  <a:schemeClr val="tx1"/>
                </a:solidFill>
                <a:latin typeface="Times New Roman" panose="02020603050405020304" pitchFamily="18" charset="0"/>
              </a:defRPr>
            </a:lvl8pPr>
            <a:lvl9pPr marL="3813175" indent="-219075" eaLnBrk="0" fontAlgn="base" hangingPunct="0">
              <a:spcBef>
                <a:spcPct val="0"/>
              </a:spcBef>
              <a:spcAft>
                <a:spcPct val="0"/>
              </a:spcAft>
              <a:defRPr sz="2400" b="1">
                <a:solidFill>
                  <a:schemeClr val="tx1"/>
                </a:solidFill>
                <a:latin typeface="Times New Roman" panose="02020603050405020304" pitchFamily="18" charset="0"/>
              </a:defRPr>
            </a:lvl9pPr>
          </a:lstStyle>
          <a:p>
            <a:fld id="{AD9FF275-1483-4AF7-9FC3-A446440D1FFD}" type="slidenum">
              <a:rPr lang="en-US" altLang="en-US" sz="1200" b="0" smtClean="0">
                <a:solidFill>
                  <a:srgbClr val="000000"/>
                </a:solidFill>
                <a:latin typeface="Arial" panose="020B0604020202020204" pitchFamily="34" charset="0"/>
              </a:rPr>
              <a:pPr/>
              <a:t>11</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32889042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104900" y="676275"/>
            <a:ext cx="4506913" cy="3379788"/>
          </a:xfrm>
          <a:ln/>
        </p:spPr>
      </p:sp>
      <p:sp>
        <p:nvSpPr>
          <p:cNvPr id="26627" name="Notes Placeholder 2"/>
          <p:cNvSpPr>
            <a:spLocks noGrp="1"/>
          </p:cNvSpPr>
          <p:nvPr>
            <p:ph type="body" idx="1"/>
          </p:nvPr>
        </p:nvSpPr>
        <p:spPr>
          <a:noFill/>
        </p:spPr>
        <p:txBody>
          <a:bodyPr/>
          <a:lstStyle/>
          <a:p>
            <a:pPr eaLnBrk="1" hangingPunct="1"/>
            <a:endParaRPr lang="en-US" altLang="en-US"/>
          </a:p>
        </p:txBody>
      </p:sp>
      <p:sp>
        <p:nvSpPr>
          <p:cNvPr id="26628" name="Slide Number Placeholder 3"/>
          <p:cNvSpPr>
            <a:spLocks noGrp="1"/>
          </p:cNvSpPr>
          <p:nvPr>
            <p:ph type="sldNum" sz="quarter" idx="5"/>
          </p:nvPr>
        </p:nvSpPr>
        <p:spPr>
          <a:noFill/>
        </p:spPr>
        <p:txBody>
          <a:bodyPr/>
          <a:lstStyle>
            <a:lvl1pPr>
              <a:defRPr sz="2400" b="1">
                <a:solidFill>
                  <a:schemeClr val="tx1"/>
                </a:solidFill>
                <a:latin typeface="Times New Roman" panose="02020603050405020304" pitchFamily="18" charset="0"/>
              </a:defRPr>
            </a:lvl1pPr>
            <a:lvl2pPr marL="715963" indent="-274638">
              <a:defRPr sz="2400" b="1">
                <a:solidFill>
                  <a:schemeClr val="tx1"/>
                </a:solidFill>
                <a:latin typeface="Times New Roman" panose="02020603050405020304" pitchFamily="18" charset="0"/>
              </a:defRPr>
            </a:lvl2pPr>
            <a:lvl3pPr marL="1101725" indent="-219075">
              <a:defRPr sz="2400" b="1">
                <a:solidFill>
                  <a:schemeClr val="tx1"/>
                </a:solidFill>
                <a:latin typeface="Times New Roman" panose="02020603050405020304" pitchFamily="18" charset="0"/>
              </a:defRPr>
            </a:lvl3pPr>
            <a:lvl4pPr marL="1543050" indent="-219075">
              <a:defRPr sz="2400" b="1">
                <a:solidFill>
                  <a:schemeClr val="tx1"/>
                </a:solidFill>
                <a:latin typeface="Times New Roman" panose="02020603050405020304" pitchFamily="18" charset="0"/>
              </a:defRPr>
            </a:lvl4pPr>
            <a:lvl5pPr marL="1984375" indent="-219075">
              <a:defRPr sz="2400" b="1">
                <a:solidFill>
                  <a:schemeClr val="tx1"/>
                </a:solidFill>
                <a:latin typeface="Times New Roman" panose="02020603050405020304" pitchFamily="18" charset="0"/>
              </a:defRPr>
            </a:lvl5pPr>
            <a:lvl6pPr marL="2441575" indent="-219075" eaLnBrk="0" fontAlgn="base" hangingPunct="0">
              <a:spcBef>
                <a:spcPct val="0"/>
              </a:spcBef>
              <a:spcAft>
                <a:spcPct val="0"/>
              </a:spcAft>
              <a:defRPr sz="2400" b="1">
                <a:solidFill>
                  <a:schemeClr val="tx1"/>
                </a:solidFill>
                <a:latin typeface="Times New Roman" panose="02020603050405020304" pitchFamily="18" charset="0"/>
              </a:defRPr>
            </a:lvl6pPr>
            <a:lvl7pPr marL="2898775" indent="-219075" eaLnBrk="0" fontAlgn="base" hangingPunct="0">
              <a:spcBef>
                <a:spcPct val="0"/>
              </a:spcBef>
              <a:spcAft>
                <a:spcPct val="0"/>
              </a:spcAft>
              <a:defRPr sz="2400" b="1">
                <a:solidFill>
                  <a:schemeClr val="tx1"/>
                </a:solidFill>
                <a:latin typeface="Times New Roman" panose="02020603050405020304" pitchFamily="18" charset="0"/>
              </a:defRPr>
            </a:lvl7pPr>
            <a:lvl8pPr marL="3355975" indent="-219075" eaLnBrk="0" fontAlgn="base" hangingPunct="0">
              <a:spcBef>
                <a:spcPct val="0"/>
              </a:spcBef>
              <a:spcAft>
                <a:spcPct val="0"/>
              </a:spcAft>
              <a:defRPr sz="2400" b="1">
                <a:solidFill>
                  <a:schemeClr val="tx1"/>
                </a:solidFill>
                <a:latin typeface="Times New Roman" panose="02020603050405020304" pitchFamily="18" charset="0"/>
              </a:defRPr>
            </a:lvl8pPr>
            <a:lvl9pPr marL="3813175" indent="-219075" eaLnBrk="0" fontAlgn="base" hangingPunct="0">
              <a:spcBef>
                <a:spcPct val="0"/>
              </a:spcBef>
              <a:spcAft>
                <a:spcPct val="0"/>
              </a:spcAft>
              <a:defRPr sz="2400" b="1">
                <a:solidFill>
                  <a:schemeClr val="tx1"/>
                </a:solidFill>
                <a:latin typeface="Times New Roman" panose="02020603050405020304" pitchFamily="18" charset="0"/>
              </a:defRPr>
            </a:lvl9pPr>
          </a:lstStyle>
          <a:p>
            <a:fld id="{AD9FF275-1483-4AF7-9FC3-A446440D1FFD}" type="slidenum">
              <a:rPr lang="en-US" altLang="en-US" sz="1200" b="0" smtClean="0">
                <a:solidFill>
                  <a:srgbClr val="000000"/>
                </a:solidFill>
                <a:latin typeface="Arial" panose="020B0604020202020204" pitchFamily="34" charset="0"/>
              </a:rPr>
              <a:pPr/>
              <a:t>12</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3000614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104900" y="676275"/>
            <a:ext cx="4506913" cy="3379788"/>
          </a:xfrm>
          <a:ln/>
        </p:spPr>
      </p:sp>
      <p:sp>
        <p:nvSpPr>
          <p:cNvPr id="26627" name="Notes Placeholder 2"/>
          <p:cNvSpPr>
            <a:spLocks noGrp="1"/>
          </p:cNvSpPr>
          <p:nvPr>
            <p:ph type="body" idx="1"/>
          </p:nvPr>
        </p:nvSpPr>
        <p:spPr>
          <a:noFill/>
        </p:spPr>
        <p:txBody>
          <a:bodyPr/>
          <a:lstStyle/>
          <a:p>
            <a:pPr eaLnBrk="1" hangingPunct="1"/>
            <a:endParaRPr lang="en-US" altLang="en-US"/>
          </a:p>
        </p:txBody>
      </p:sp>
      <p:sp>
        <p:nvSpPr>
          <p:cNvPr id="26628" name="Slide Number Placeholder 3"/>
          <p:cNvSpPr>
            <a:spLocks noGrp="1"/>
          </p:cNvSpPr>
          <p:nvPr>
            <p:ph type="sldNum" sz="quarter" idx="5"/>
          </p:nvPr>
        </p:nvSpPr>
        <p:spPr>
          <a:noFill/>
        </p:spPr>
        <p:txBody>
          <a:bodyPr/>
          <a:lstStyle>
            <a:lvl1pPr>
              <a:defRPr sz="2400" b="1">
                <a:solidFill>
                  <a:schemeClr val="tx1"/>
                </a:solidFill>
                <a:latin typeface="Times New Roman" panose="02020603050405020304" pitchFamily="18" charset="0"/>
              </a:defRPr>
            </a:lvl1pPr>
            <a:lvl2pPr marL="715963" indent="-274638">
              <a:defRPr sz="2400" b="1">
                <a:solidFill>
                  <a:schemeClr val="tx1"/>
                </a:solidFill>
                <a:latin typeface="Times New Roman" panose="02020603050405020304" pitchFamily="18" charset="0"/>
              </a:defRPr>
            </a:lvl2pPr>
            <a:lvl3pPr marL="1101725" indent="-219075">
              <a:defRPr sz="2400" b="1">
                <a:solidFill>
                  <a:schemeClr val="tx1"/>
                </a:solidFill>
                <a:latin typeface="Times New Roman" panose="02020603050405020304" pitchFamily="18" charset="0"/>
              </a:defRPr>
            </a:lvl3pPr>
            <a:lvl4pPr marL="1543050" indent="-219075">
              <a:defRPr sz="2400" b="1">
                <a:solidFill>
                  <a:schemeClr val="tx1"/>
                </a:solidFill>
                <a:latin typeface="Times New Roman" panose="02020603050405020304" pitchFamily="18" charset="0"/>
              </a:defRPr>
            </a:lvl4pPr>
            <a:lvl5pPr marL="1984375" indent="-219075">
              <a:defRPr sz="2400" b="1">
                <a:solidFill>
                  <a:schemeClr val="tx1"/>
                </a:solidFill>
                <a:latin typeface="Times New Roman" panose="02020603050405020304" pitchFamily="18" charset="0"/>
              </a:defRPr>
            </a:lvl5pPr>
            <a:lvl6pPr marL="2441575" indent="-219075" eaLnBrk="0" fontAlgn="base" hangingPunct="0">
              <a:spcBef>
                <a:spcPct val="0"/>
              </a:spcBef>
              <a:spcAft>
                <a:spcPct val="0"/>
              </a:spcAft>
              <a:defRPr sz="2400" b="1">
                <a:solidFill>
                  <a:schemeClr val="tx1"/>
                </a:solidFill>
                <a:latin typeface="Times New Roman" panose="02020603050405020304" pitchFamily="18" charset="0"/>
              </a:defRPr>
            </a:lvl6pPr>
            <a:lvl7pPr marL="2898775" indent="-219075" eaLnBrk="0" fontAlgn="base" hangingPunct="0">
              <a:spcBef>
                <a:spcPct val="0"/>
              </a:spcBef>
              <a:spcAft>
                <a:spcPct val="0"/>
              </a:spcAft>
              <a:defRPr sz="2400" b="1">
                <a:solidFill>
                  <a:schemeClr val="tx1"/>
                </a:solidFill>
                <a:latin typeface="Times New Roman" panose="02020603050405020304" pitchFamily="18" charset="0"/>
              </a:defRPr>
            </a:lvl7pPr>
            <a:lvl8pPr marL="3355975" indent="-219075" eaLnBrk="0" fontAlgn="base" hangingPunct="0">
              <a:spcBef>
                <a:spcPct val="0"/>
              </a:spcBef>
              <a:spcAft>
                <a:spcPct val="0"/>
              </a:spcAft>
              <a:defRPr sz="2400" b="1">
                <a:solidFill>
                  <a:schemeClr val="tx1"/>
                </a:solidFill>
                <a:latin typeface="Times New Roman" panose="02020603050405020304" pitchFamily="18" charset="0"/>
              </a:defRPr>
            </a:lvl8pPr>
            <a:lvl9pPr marL="3813175" indent="-219075" eaLnBrk="0" fontAlgn="base" hangingPunct="0">
              <a:spcBef>
                <a:spcPct val="0"/>
              </a:spcBef>
              <a:spcAft>
                <a:spcPct val="0"/>
              </a:spcAft>
              <a:defRPr sz="2400" b="1">
                <a:solidFill>
                  <a:schemeClr val="tx1"/>
                </a:solidFill>
                <a:latin typeface="Times New Roman" panose="02020603050405020304" pitchFamily="18" charset="0"/>
              </a:defRPr>
            </a:lvl9pPr>
          </a:lstStyle>
          <a:p>
            <a:fld id="{AD9FF275-1483-4AF7-9FC3-A446440D1FFD}" type="slidenum">
              <a:rPr lang="en-US" altLang="en-US" sz="1200" b="0" smtClean="0">
                <a:solidFill>
                  <a:srgbClr val="000000"/>
                </a:solidFill>
                <a:latin typeface="Arial" panose="020B0604020202020204" pitchFamily="34" charset="0"/>
              </a:rPr>
              <a:pPr/>
              <a:t>13</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5718380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104900" y="676275"/>
            <a:ext cx="4506913" cy="3379788"/>
          </a:xfrm>
          <a:ln/>
        </p:spPr>
      </p:sp>
      <p:sp>
        <p:nvSpPr>
          <p:cNvPr id="26627" name="Notes Placeholder 2"/>
          <p:cNvSpPr>
            <a:spLocks noGrp="1"/>
          </p:cNvSpPr>
          <p:nvPr>
            <p:ph type="body" idx="1"/>
          </p:nvPr>
        </p:nvSpPr>
        <p:spPr>
          <a:noFill/>
        </p:spPr>
        <p:txBody>
          <a:bodyPr/>
          <a:lstStyle/>
          <a:p>
            <a:pPr eaLnBrk="1" hangingPunct="1"/>
            <a:endParaRPr lang="en-US" altLang="en-US"/>
          </a:p>
        </p:txBody>
      </p:sp>
      <p:sp>
        <p:nvSpPr>
          <p:cNvPr id="26628" name="Slide Number Placeholder 3"/>
          <p:cNvSpPr>
            <a:spLocks noGrp="1"/>
          </p:cNvSpPr>
          <p:nvPr>
            <p:ph type="sldNum" sz="quarter" idx="5"/>
          </p:nvPr>
        </p:nvSpPr>
        <p:spPr>
          <a:noFill/>
        </p:spPr>
        <p:txBody>
          <a:bodyPr/>
          <a:lstStyle>
            <a:lvl1pPr>
              <a:defRPr sz="2400" b="1">
                <a:solidFill>
                  <a:schemeClr val="tx1"/>
                </a:solidFill>
                <a:latin typeface="Times New Roman" panose="02020603050405020304" pitchFamily="18" charset="0"/>
              </a:defRPr>
            </a:lvl1pPr>
            <a:lvl2pPr marL="715963" indent="-274638">
              <a:defRPr sz="2400" b="1">
                <a:solidFill>
                  <a:schemeClr val="tx1"/>
                </a:solidFill>
                <a:latin typeface="Times New Roman" panose="02020603050405020304" pitchFamily="18" charset="0"/>
              </a:defRPr>
            </a:lvl2pPr>
            <a:lvl3pPr marL="1101725" indent="-219075">
              <a:defRPr sz="2400" b="1">
                <a:solidFill>
                  <a:schemeClr val="tx1"/>
                </a:solidFill>
                <a:latin typeface="Times New Roman" panose="02020603050405020304" pitchFamily="18" charset="0"/>
              </a:defRPr>
            </a:lvl3pPr>
            <a:lvl4pPr marL="1543050" indent="-219075">
              <a:defRPr sz="2400" b="1">
                <a:solidFill>
                  <a:schemeClr val="tx1"/>
                </a:solidFill>
                <a:latin typeface="Times New Roman" panose="02020603050405020304" pitchFamily="18" charset="0"/>
              </a:defRPr>
            </a:lvl4pPr>
            <a:lvl5pPr marL="1984375" indent="-219075">
              <a:defRPr sz="2400" b="1">
                <a:solidFill>
                  <a:schemeClr val="tx1"/>
                </a:solidFill>
                <a:latin typeface="Times New Roman" panose="02020603050405020304" pitchFamily="18" charset="0"/>
              </a:defRPr>
            </a:lvl5pPr>
            <a:lvl6pPr marL="2441575" indent="-219075" eaLnBrk="0" fontAlgn="base" hangingPunct="0">
              <a:spcBef>
                <a:spcPct val="0"/>
              </a:spcBef>
              <a:spcAft>
                <a:spcPct val="0"/>
              </a:spcAft>
              <a:defRPr sz="2400" b="1">
                <a:solidFill>
                  <a:schemeClr val="tx1"/>
                </a:solidFill>
                <a:latin typeface="Times New Roman" panose="02020603050405020304" pitchFamily="18" charset="0"/>
              </a:defRPr>
            </a:lvl6pPr>
            <a:lvl7pPr marL="2898775" indent="-219075" eaLnBrk="0" fontAlgn="base" hangingPunct="0">
              <a:spcBef>
                <a:spcPct val="0"/>
              </a:spcBef>
              <a:spcAft>
                <a:spcPct val="0"/>
              </a:spcAft>
              <a:defRPr sz="2400" b="1">
                <a:solidFill>
                  <a:schemeClr val="tx1"/>
                </a:solidFill>
                <a:latin typeface="Times New Roman" panose="02020603050405020304" pitchFamily="18" charset="0"/>
              </a:defRPr>
            </a:lvl7pPr>
            <a:lvl8pPr marL="3355975" indent="-219075" eaLnBrk="0" fontAlgn="base" hangingPunct="0">
              <a:spcBef>
                <a:spcPct val="0"/>
              </a:spcBef>
              <a:spcAft>
                <a:spcPct val="0"/>
              </a:spcAft>
              <a:defRPr sz="2400" b="1">
                <a:solidFill>
                  <a:schemeClr val="tx1"/>
                </a:solidFill>
                <a:latin typeface="Times New Roman" panose="02020603050405020304" pitchFamily="18" charset="0"/>
              </a:defRPr>
            </a:lvl8pPr>
            <a:lvl9pPr marL="3813175" indent="-219075" eaLnBrk="0" fontAlgn="base" hangingPunct="0">
              <a:spcBef>
                <a:spcPct val="0"/>
              </a:spcBef>
              <a:spcAft>
                <a:spcPct val="0"/>
              </a:spcAft>
              <a:defRPr sz="2400" b="1">
                <a:solidFill>
                  <a:schemeClr val="tx1"/>
                </a:solidFill>
                <a:latin typeface="Times New Roman" panose="02020603050405020304" pitchFamily="18" charset="0"/>
              </a:defRPr>
            </a:lvl9pPr>
          </a:lstStyle>
          <a:p>
            <a:fld id="{AD9FF275-1483-4AF7-9FC3-A446440D1FFD}" type="slidenum">
              <a:rPr lang="en-US" altLang="en-US" sz="1200" b="0" smtClean="0">
                <a:solidFill>
                  <a:srgbClr val="000000"/>
                </a:solidFill>
                <a:latin typeface="Arial" panose="020B0604020202020204" pitchFamily="34" charset="0"/>
              </a:rPr>
              <a:pPr/>
              <a:t>14</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2673666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1371600" y="1143000"/>
            <a:ext cx="4114800" cy="3086100"/>
          </a:xfrm>
          <a:ln/>
        </p:spPr>
      </p:sp>
      <p:sp>
        <p:nvSpPr>
          <p:cNvPr id="2" name="Slide Number Placeholder 1"/>
          <p:cNvSpPr>
            <a:spLocks noGrp="1"/>
          </p:cNvSpPr>
          <p:nvPr>
            <p:ph type="sldNum" sz="quarter" idx="10"/>
          </p:nvPr>
        </p:nvSpPr>
        <p:spPr/>
        <p:txBody>
          <a:bodyPr/>
          <a:lstStyle/>
          <a:p>
            <a:pPr>
              <a:defRPr/>
            </a:pPr>
            <a:fld id="{EB58F6C5-6D35-44B1-9C7C-215E4D538112}" type="slidenum">
              <a:rPr lang="en-US" altLang="en-US" smtClean="0">
                <a:solidFill>
                  <a:srgbClr val="000000"/>
                </a:solidFill>
              </a:rPr>
              <a:pPr>
                <a:defRPr/>
              </a:pPr>
              <a:t>15</a:t>
            </a:fld>
            <a:endParaRPr lang="en-US" altLang="en-US">
              <a:solidFill>
                <a:srgbClr val="000000"/>
              </a:solidFill>
            </a:endParaRPr>
          </a:p>
        </p:txBody>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79786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104900" y="676275"/>
            <a:ext cx="4506913" cy="3379788"/>
          </a:xfrm>
          <a:ln/>
        </p:spPr>
      </p:sp>
      <p:sp>
        <p:nvSpPr>
          <p:cNvPr id="26627" name="Notes Placeholder 2"/>
          <p:cNvSpPr>
            <a:spLocks noGrp="1"/>
          </p:cNvSpPr>
          <p:nvPr>
            <p:ph type="body" idx="1"/>
          </p:nvPr>
        </p:nvSpPr>
        <p:spPr>
          <a:noFill/>
        </p:spPr>
        <p:txBody>
          <a:bodyPr/>
          <a:lstStyle/>
          <a:p>
            <a:pPr eaLnBrk="1" hangingPunct="1"/>
            <a:endParaRPr lang="en-US" altLang="en-US"/>
          </a:p>
        </p:txBody>
      </p:sp>
      <p:sp>
        <p:nvSpPr>
          <p:cNvPr id="26628" name="Slide Number Placeholder 3"/>
          <p:cNvSpPr>
            <a:spLocks noGrp="1"/>
          </p:cNvSpPr>
          <p:nvPr>
            <p:ph type="sldNum" sz="quarter" idx="5"/>
          </p:nvPr>
        </p:nvSpPr>
        <p:spPr>
          <a:noFill/>
        </p:spPr>
        <p:txBody>
          <a:bodyPr/>
          <a:lstStyle>
            <a:lvl1pPr>
              <a:defRPr sz="2400" b="1">
                <a:solidFill>
                  <a:schemeClr val="tx1"/>
                </a:solidFill>
                <a:latin typeface="Times New Roman" panose="02020603050405020304" pitchFamily="18" charset="0"/>
              </a:defRPr>
            </a:lvl1pPr>
            <a:lvl2pPr marL="715963" indent="-274638">
              <a:defRPr sz="2400" b="1">
                <a:solidFill>
                  <a:schemeClr val="tx1"/>
                </a:solidFill>
                <a:latin typeface="Times New Roman" panose="02020603050405020304" pitchFamily="18" charset="0"/>
              </a:defRPr>
            </a:lvl2pPr>
            <a:lvl3pPr marL="1101725" indent="-219075">
              <a:defRPr sz="2400" b="1">
                <a:solidFill>
                  <a:schemeClr val="tx1"/>
                </a:solidFill>
                <a:latin typeface="Times New Roman" panose="02020603050405020304" pitchFamily="18" charset="0"/>
              </a:defRPr>
            </a:lvl3pPr>
            <a:lvl4pPr marL="1543050" indent="-219075">
              <a:defRPr sz="2400" b="1">
                <a:solidFill>
                  <a:schemeClr val="tx1"/>
                </a:solidFill>
                <a:latin typeface="Times New Roman" panose="02020603050405020304" pitchFamily="18" charset="0"/>
              </a:defRPr>
            </a:lvl4pPr>
            <a:lvl5pPr marL="1984375" indent="-219075">
              <a:defRPr sz="2400" b="1">
                <a:solidFill>
                  <a:schemeClr val="tx1"/>
                </a:solidFill>
                <a:latin typeface="Times New Roman" panose="02020603050405020304" pitchFamily="18" charset="0"/>
              </a:defRPr>
            </a:lvl5pPr>
            <a:lvl6pPr marL="2441575" indent="-219075" eaLnBrk="0" fontAlgn="base" hangingPunct="0">
              <a:spcBef>
                <a:spcPct val="0"/>
              </a:spcBef>
              <a:spcAft>
                <a:spcPct val="0"/>
              </a:spcAft>
              <a:defRPr sz="2400" b="1">
                <a:solidFill>
                  <a:schemeClr val="tx1"/>
                </a:solidFill>
                <a:latin typeface="Times New Roman" panose="02020603050405020304" pitchFamily="18" charset="0"/>
              </a:defRPr>
            </a:lvl6pPr>
            <a:lvl7pPr marL="2898775" indent="-219075" eaLnBrk="0" fontAlgn="base" hangingPunct="0">
              <a:spcBef>
                <a:spcPct val="0"/>
              </a:spcBef>
              <a:spcAft>
                <a:spcPct val="0"/>
              </a:spcAft>
              <a:defRPr sz="2400" b="1">
                <a:solidFill>
                  <a:schemeClr val="tx1"/>
                </a:solidFill>
                <a:latin typeface="Times New Roman" panose="02020603050405020304" pitchFamily="18" charset="0"/>
              </a:defRPr>
            </a:lvl7pPr>
            <a:lvl8pPr marL="3355975" indent="-219075" eaLnBrk="0" fontAlgn="base" hangingPunct="0">
              <a:spcBef>
                <a:spcPct val="0"/>
              </a:spcBef>
              <a:spcAft>
                <a:spcPct val="0"/>
              </a:spcAft>
              <a:defRPr sz="2400" b="1">
                <a:solidFill>
                  <a:schemeClr val="tx1"/>
                </a:solidFill>
                <a:latin typeface="Times New Roman" panose="02020603050405020304" pitchFamily="18" charset="0"/>
              </a:defRPr>
            </a:lvl8pPr>
            <a:lvl9pPr marL="3813175" indent="-219075" eaLnBrk="0" fontAlgn="base" hangingPunct="0">
              <a:spcBef>
                <a:spcPct val="0"/>
              </a:spcBef>
              <a:spcAft>
                <a:spcPct val="0"/>
              </a:spcAft>
              <a:defRPr sz="2400" b="1">
                <a:solidFill>
                  <a:schemeClr val="tx1"/>
                </a:solidFill>
                <a:latin typeface="Times New Roman" panose="02020603050405020304" pitchFamily="18" charset="0"/>
              </a:defRPr>
            </a:lvl9pPr>
          </a:lstStyle>
          <a:p>
            <a:fld id="{AD9FF275-1483-4AF7-9FC3-A446440D1FFD}" type="slidenum">
              <a:rPr lang="en-US" altLang="en-US" sz="1200" b="0" smtClean="0">
                <a:solidFill>
                  <a:srgbClr val="000000"/>
                </a:solidFill>
                <a:latin typeface="Arial" panose="020B0604020202020204" pitchFamily="34" charset="0"/>
              </a:rPr>
              <a:pPr/>
              <a:t>16</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17458899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1371600" y="1143000"/>
            <a:ext cx="4114800" cy="3086100"/>
          </a:xfrm>
          <a:ln/>
        </p:spPr>
      </p:sp>
      <p:sp>
        <p:nvSpPr>
          <p:cNvPr id="2" name="Slide Number Placeholder 1"/>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58F6C5-6D35-44B1-9C7C-215E4D538112}" type="slidenum">
              <a:rPr kumimoji="0" lang="en-US" altLang="en-US" sz="12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altLang="en-US" sz="12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771860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1371600" y="1143000"/>
            <a:ext cx="4114800" cy="3086100"/>
          </a:xfrm>
          <a:ln/>
        </p:spPr>
      </p:sp>
      <p:sp>
        <p:nvSpPr>
          <p:cNvPr id="2" name="Slide Number Placeholder 1"/>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B58F6C5-6D35-44B1-9C7C-215E4D538112}" type="slidenum">
              <a:rPr kumimoji="0" lang="en-US" altLang="en-US" sz="12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altLang="en-US" sz="12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084396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1371600" y="1143000"/>
            <a:ext cx="4114800" cy="3086100"/>
          </a:xfrm>
          <a:ln/>
        </p:spPr>
      </p:sp>
      <p:sp>
        <p:nvSpPr>
          <p:cNvPr id="2" name="Slide Number Placeholder 1"/>
          <p:cNvSpPr>
            <a:spLocks noGrp="1"/>
          </p:cNvSpPr>
          <p:nvPr>
            <p:ph type="sldNum" sz="quarter" idx="10"/>
          </p:nvPr>
        </p:nvSpPr>
        <p:spPr/>
        <p:txBody>
          <a:bodyPr/>
          <a:lstStyle/>
          <a:p>
            <a:pPr>
              <a:defRPr/>
            </a:pPr>
            <a:fld id="{EB58F6C5-6D35-44B1-9C7C-215E4D538112}" type="slidenum">
              <a:rPr lang="en-US" altLang="en-US" smtClean="0">
                <a:solidFill>
                  <a:srgbClr val="000000"/>
                </a:solidFill>
              </a:rPr>
              <a:pPr>
                <a:defRPr/>
              </a:pPr>
              <a:t>19</a:t>
            </a:fld>
            <a:endParaRPr lang="en-US" altLang="en-US">
              <a:solidFill>
                <a:srgbClr val="000000"/>
              </a:solidFill>
            </a:endParaRPr>
          </a:p>
        </p:txBody>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638955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xfrm>
            <a:off x="1104900" y="676275"/>
            <a:ext cx="4506913" cy="3379788"/>
          </a:xfrm>
          <a:ln/>
        </p:spPr>
      </p:sp>
      <p:sp>
        <p:nvSpPr>
          <p:cNvPr id="24579" name="Notes Placeholder 2"/>
          <p:cNvSpPr>
            <a:spLocks noGrp="1"/>
          </p:cNvSpPr>
          <p:nvPr>
            <p:ph type="body" idx="1"/>
          </p:nvPr>
        </p:nvSpPr>
        <p:spPr>
          <a:noFill/>
        </p:spPr>
        <p:txBody>
          <a:bodyPr/>
          <a:lstStyle/>
          <a:p>
            <a:pPr eaLnBrk="1" hangingPunct="1"/>
            <a:endParaRPr lang="en-US" altLang="en-US"/>
          </a:p>
        </p:txBody>
      </p:sp>
      <p:sp>
        <p:nvSpPr>
          <p:cNvPr id="24580" name="Slide Number Placeholder 3"/>
          <p:cNvSpPr>
            <a:spLocks noGrp="1"/>
          </p:cNvSpPr>
          <p:nvPr>
            <p:ph type="sldNum" sz="quarter" idx="5"/>
          </p:nvPr>
        </p:nvSpPr>
        <p:spPr>
          <a:noFill/>
        </p:spPr>
        <p:txBody>
          <a:bodyPr/>
          <a:lstStyle>
            <a:lvl1pPr>
              <a:defRPr sz="2400" b="1">
                <a:solidFill>
                  <a:schemeClr val="tx1"/>
                </a:solidFill>
                <a:latin typeface="Times New Roman" panose="02020603050405020304" pitchFamily="18" charset="0"/>
              </a:defRPr>
            </a:lvl1pPr>
            <a:lvl2pPr marL="715963" indent="-274638">
              <a:defRPr sz="2400" b="1">
                <a:solidFill>
                  <a:schemeClr val="tx1"/>
                </a:solidFill>
                <a:latin typeface="Times New Roman" panose="02020603050405020304" pitchFamily="18" charset="0"/>
              </a:defRPr>
            </a:lvl2pPr>
            <a:lvl3pPr marL="1101725" indent="-219075">
              <a:defRPr sz="2400" b="1">
                <a:solidFill>
                  <a:schemeClr val="tx1"/>
                </a:solidFill>
                <a:latin typeface="Times New Roman" panose="02020603050405020304" pitchFamily="18" charset="0"/>
              </a:defRPr>
            </a:lvl3pPr>
            <a:lvl4pPr marL="1543050" indent="-219075">
              <a:defRPr sz="2400" b="1">
                <a:solidFill>
                  <a:schemeClr val="tx1"/>
                </a:solidFill>
                <a:latin typeface="Times New Roman" panose="02020603050405020304" pitchFamily="18" charset="0"/>
              </a:defRPr>
            </a:lvl4pPr>
            <a:lvl5pPr marL="1984375" indent="-219075">
              <a:defRPr sz="2400" b="1">
                <a:solidFill>
                  <a:schemeClr val="tx1"/>
                </a:solidFill>
                <a:latin typeface="Times New Roman" panose="02020603050405020304" pitchFamily="18" charset="0"/>
              </a:defRPr>
            </a:lvl5pPr>
            <a:lvl6pPr marL="2441575" indent="-219075" eaLnBrk="0" fontAlgn="base" hangingPunct="0">
              <a:spcBef>
                <a:spcPct val="0"/>
              </a:spcBef>
              <a:spcAft>
                <a:spcPct val="0"/>
              </a:spcAft>
              <a:defRPr sz="2400" b="1">
                <a:solidFill>
                  <a:schemeClr val="tx1"/>
                </a:solidFill>
                <a:latin typeface="Times New Roman" panose="02020603050405020304" pitchFamily="18" charset="0"/>
              </a:defRPr>
            </a:lvl6pPr>
            <a:lvl7pPr marL="2898775" indent="-219075" eaLnBrk="0" fontAlgn="base" hangingPunct="0">
              <a:spcBef>
                <a:spcPct val="0"/>
              </a:spcBef>
              <a:spcAft>
                <a:spcPct val="0"/>
              </a:spcAft>
              <a:defRPr sz="2400" b="1">
                <a:solidFill>
                  <a:schemeClr val="tx1"/>
                </a:solidFill>
                <a:latin typeface="Times New Roman" panose="02020603050405020304" pitchFamily="18" charset="0"/>
              </a:defRPr>
            </a:lvl7pPr>
            <a:lvl8pPr marL="3355975" indent="-219075" eaLnBrk="0" fontAlgn="base" hangingPunct="0">
              <a:spcBef>
                <a:spcPct val="0"/>
              </a:spcBef>
              <a:spcAft>
                <a:spcPct val="0"/>
              </a:spcAft>
              <a:defRPr sz="2400" b="1">
                <a:solidFill>
                  <a:schemeClr val="tx1"/>
                </a:solidFill>
                <a:latin typeface="Times New Roman" panose="02020603050405020304" pitchFamily="18" charset="0"/>
              </a:defRPr>
            </a:lvl8pPr>
            <a:lvl9pPr marL="3813175" indent="-219075" eaLnBrk="0" fontAlgn="base" hangingPunct="0">
              <a:spcBef>
                <a:spcPct val="0"/>
              </a:spcBef>
              <a:spcAft>
                <a:spcPct val="0"/>
              </a:spcAft>
              <a:defRPr sz="2400" b="1">
                <a:solidFill>
                  <a:schemeClr val="tx1"/>
                </a:solidFill>
                <a:latin typeface="Times New Roman" panose="02020603050405020304" pitchFamily="18" charset="0"/>
              </a:defRPr>
            </a:lvl9pPr>
          </a:lstStyle>
          <a:p>
            <a:fld id="{ACFF1F07-2C14-42B3-99AE-A94D85930AFE}" type="slidenum">
              <a:rPr lang="en-US" altLang="en-US" sz="1200" b="0" smtClean="0">
                <a:solidFill>
                  <a:srgbClr val="000000"/>
                </a:solidFill>
                <a:latin typeface="Arial" panose="020B0604020202020204" pitchFamily="34" charset="0"/>
              </a:rPr>
              <a:pPr/>
              <a:t>2</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39061729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1371600" y="1143000"/>
            <a:ext cx="4114800" cy="3086100"/>
          </a:xfrm>
          <a:ln/>
        </p:spPr>
      </p:sp>
      <p:sp>
        <p:nvSpPr>
          <p:cNvPr id="2" name="Slide Number Placeholder 1"/>
          <p:cNvSpPr>
            <a:spLocks noGrp="1"/>
          </p:cNvSpPr>
          <p:nvPr>
            <p:ph type="sldNum" sz="quarter" idx="10"/>
          </p:nvPr>
        </p:nvSpPr>
        <p:spPr/>
        <p:txBody>
          <a:bodyPr/>
          <a:lstStyle/>
          <a:p>
            <a:pPr>
              <a:defRPr/>
            </a:pPr>
            <a:fld id="{EB58F6C5-6D35-44B1-9C7C-215E4D538112}" type="slidenum">
              <a:rPr lang="en-US" altLang="en-US" smtClean="0">
                <a:solidFill>
                  <a:srgbClr val="000000"/>
                </a:solidFill>
              </a:rPr>
              <a:pPr>
                <a:defRPr/>
              </a:pPr>
              <a:t>20</a:t>
            </a:fld>
            <a:endParaRPr lang="en-US" altLang="en-US">
              <a:solidFill>
                <a:srgbClr val="000000"/>
              </a:solidFill>
            </a:endParaRPr>
          </a:p>
        </p:txBody>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101336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104900" y="676275"/>
            <a:ext cx="4506913" cy="3379788"/>
          </a:xfrm>
          <a:ln/>
        </p:spPr>
      </p:sp>
      <p:sp>
        <p:nvSpPr>
          <p:cNvPr id="26627" name="Notes Placeholder 2"/>
          <p:cNvSpPr>
            <a:spLocks noGrp="1"/>
          </p:cNvSpPr>
          <p:nvPr>
            <p:ph type="body" idx="1"/>
          </p:nvPr>
        </p:nvSpPr>
        <p:spPr>
          <a:noFill/>
        </p:spPr>
        <p:txBody>
          <a:bodyPr/>
          <a:lstStyle/>
          <a:p>
            <a:pPr eaLnBrk="1" hangingPunct="1"/>
            <a:endParaRPr lang="en-US" altLang="en-US"/>
          </a:p>
        </p:txBody>
      </p:sp>
      <p:sp>
        <p:nvSpPr>
          <p:cNvPr id="26628" name="Slide Number Placeholder 3"/>
          <p:cNvSpPr>
            <a:spLocks noGrp="1"/>
          </p:cNvSpPr>
          <p:nvPr>
            <p:ph type="sldNum" sz="quarter" idx="5"/>
          </p:nvPr>
        </p:nvSpPr>
        <p:spPr>
          <a:noFill/>
        </p:spPr>
        <p:txBody>
          <a:bodyPr/>
          <a:lstStyle>
            <a:lvl1pPr>
              <a:defRPr sz="2400" b="1">
                <a:solidFill>
                  <a:schemeClr val="tx1"/>
                </a:solidFill>
                <a:latin typeface="Times New Roman" panose="02020603050405020304" pitchFamily="18" charset="0"/>
              </a:defRPr>
            </a:lvl1pPr>
            <a:lvl2pPr marL="715963" indent="-274638">
              <a:defRPr sz="2400" b="1">
                <a:solidFill>
                  <a:schemeClr val="tx1"/>
                </a:solidFill>
                <a:latin typeface="Times New Roman" panose="02020603050405020304" pitchFamily="18" charset="0"/>
              </a:defRPr>
            </a:lvl2pPr>
            <a:lvl3pPr marL="1101725" indent="-219075">
              <a:defRPr sz="2400" b="1">
                <a:solidFill>
                  <a:schemeClr val="tx1"/>
                </a:solidFill>
                <a:latin typeface="Times New Roman" panose="02020603050405020304" pitchFamily="18" charset="0"/>
              </a:defRPr>
            </a:lvl3pPr>
            <a:lvl4pPr marL="1543050" indent="-219075">
              <a:defRPr sz="2400" b="1">
                <a:solidFill>
                  <a:schemeClr val="tx1"/>
                </a:solidFill>
                <a:latin typeface="Times New Roman" panose="02020603050405020304" pitchFamily="18" charset="0"/>
              </a:defRPr>
            </a:lvl4pPr>
            <a:lvl5pPr marL="1984375" indent="-219075">
              <a:defRPr sz="2400" b="1">
                <a:solidFill>
                  <a:schemeClr val="tx1"/>
                </a:solidFill>
                <a:latin typeface="Times New Roman" panose="02020603050405020304" pitchFamily="18" charset="0"/>
              </a:defRPr>
            </a:lvl5pPr>
            <a:lvl6pPr marL="2441575" indent="-219075" eaLnBrk="0" fontAlgn="base" hangingPunct="0">
              <a:spcBef>
                <a:spcPct val="0"/>
              </a:spcBef>
              <a:spcAft>
                <a:spcPct val="0"/>
              </a:spcAft>
              <a:defRPr sz="2400" b="1">
                <a:solidFill>
                  <a:schemeClr val="tx1"/>
                </a:solidFill>
                <a:latin typeface="Times New Roman" panose="02020603050405020304" pitchFamily="18" charset="0"/>
              </a:defRPr>
            </a:lvl6pPr>
            <a:lvl7pPr marL="2898775" indent="-219075" eaLnBrk="0" fontAlgn="base" hangingPunct="0">
              <a:spcBef>
                <a:spcPct val="0"/>
              </a:spcBef>
              <a:spcAft>
                <a:spcPct val="0"/>
              </a:spcAft>
              <a:defRPr sz="2400" b="1">
                <a:solidFill>
                  <a:schemeClr val="tx1"/>
                </a:solidFill>
                <a:latin typeface="Times New Roman" panose="02020603050405020304" pitchFamily="18" charset="0"/>
              </a:defRPr>
            </a:lvl7pPr>
            <a:lvl8pPr marL="3355975" indent="-219075" eaLnBrk="0" fontAlgn="base" hangingPunct="0">
              <a:spcBef>
                <a:spcPct val="0"/>
              </a:spcBef>
              <a:spcAft>
                <a:spcPct val="0"/>
              </a:spcAft>
              <a:defRPr sz="2400" b="1">
                <a:solidFill>
                  <a:schemeClr val="tx1"/>
                </a:solidFill>
                <a:latin typeface="Times New Roman" panose="02020603050405020304" pitchFamily="18" charset="0"/>
              </a:defRPr>
            </a:lvl8pPr>
            <a:lvl9pPr marL="3813175" indent="-219075" eaLnBrk="0" fontAlgn="base" hangingPunct="0">
              <a:spcBef>
                <a:spcPct val="0"/>
              </a:spcBef>
              <a:spcAft>
                <a:spcPct val="0"/>
              </a:spcAft>
              <a:defRPr sz="2400" b="1">
                <a:solidFill>
                  <a:schemeClr val="tx1"/>
                </a:solidFill>
                <a:latin typeface="Times New Roman" panose="02020603050405020304" pitchFamily="18" charset="0"/>
              </a:defRPr>
            </a:lvl9pPr>
          </a:lstStyle>
          <a:p>
            <a:fld id="{AD9FF275-1483-4AF7-9FC3-A446440D1FFD}" type="slidenum">
              <a:rPr lang="en-US" altLang="en-US" sz="1200" b="0" smtClean="0">
                <a:solidFill>
                  <a:srgbClr val="000000"/>
                </a:solidFill>
                <a:latin typeface="Arial" panose="020B0604020202020204" pitchFamily="34" charset="0"/>
              </a:rPr>
              <a:pPr/>
              <a:t>21</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37269393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104900" y="676275"/>
            <a:ext cx="4506913" cy="3379788"/>
          </a:xfrm>
          <a:ln/>
        </p:spPr>
      </p:sp>
      <p:sp>
        <p:nvSpPr>
          <p:cNvPr id="26627" name="Notes Placeholder 2"/>
          <p:cNvSpPr>
            <a:spLocks noGrp="1"/>
          </p:cNvSpPr>
          <p:nvPr>
            <p:ph type="body" idx="1"/>
          </p:nvPr>
        </p:nvSpPr>
        <p:spPr>
          <a:noFill/>
        </p:spPr>
        <p:txBody>
          <a:bodyPr/>
          <a:lstStyle/>
          <a:p>
            <a:pPr eaLnBrk="1" hangingPunct="1"/>
            <a:endParaRPr lang="en-US" altLang="en-US"/>
          </a:p>
        </p:txBody>
      </p:sp>
      <p:sp>
        <p:nvSpPr>
          <p:cNvPr id="26628" name="Slide Number Placeholder 3"/>
          <p:cNvSpPr>
            <a:spLocks noGrp="1"/>
          </p:cNvSpPr>
          <p:nvPr>
            <p:ph type="sldNum" sz="quarter" idx="5"/>
          </p:nvPr>
        </p:nvSpPr>
        <p:spPr>
          <a:noFill/>
        </p:spPr>
        <p:txBody>
          <a:bodyPr/>
          <a:lstStyle>
            <a:lvl1pPr>
              <a:defRPr sz="2400" b="1">
                <a:solidFill>
                  <a:schemeClr val="tx1"/>
                </a:solidFill>
                <a:latin typeface="Times New Roman" panose="02020603050405020304" pitchFamily="18" charset="0"/>
              </a:defRPr>
            </a:lvl1pPr>
            <a:lvl2pPr marL="715963" indent="-274638">
              <a:defRPr sz="2400" b="1">
                <a:solidFill>
                  <a:schemeClr val="tx1"/>
                </a:solidFill>
                <a:latin typeface="Times New Roman" panose="02020603050405020304" pitchFamily="18" charset="0"/>
              </a:defRPr>
            </a:lvl2pPr>
            <a:lvl3pPr marL="1101725" indent="-219075">
              <a:defRPr sz="2400" b="1">
                <a:solidFill>
                  <a:schemeClr val="tx1"/>
                </a:solidFill>
                <a:latin typeface="Times New Roman" panose="02020603050405020304" pitchFamily="18" charset="0"/>
              </a:defRPr>
            </a:lvl3pPr>
            <a:lvl4pPr marL="1543050" indent="-219075">
              <a:defRPr sz="2400" b="1">
                <a:solidFill>
                  <a:schemeClr val="tx1"/>
                </a:solidFill>
                <a:latin typeface="Times New Roman" panose="02020603050405020304" pitchFamily="18" charset="0"/>
              </a:defRPr>
            </a:lvl4pPr>
            <a:lvl5pPr marL="1984375" indent="-219075">
              <a:defRPr sz="2400" b="1">
                <a:solidFill>
                  <a:schemeClr val="tx1"/>
                </a:solidFill>
                <a:latin typeface="Times New Roman" panose="02020603050405020304" pitchFamily="18" charset="0"/>
              </a:defRPr>
            </a:lvl5pPr>
            <a:lvl6pPr marL="2441575" indent="-219075" eaLnBrk="0" fontAlgn="base" hangingPunct="0">
              <a:spcBef>
                <a:spcPct val="0"/>
              </a:spcBef>
              <a:spcAft>
                <a:spcPct val="0"/>
              </a:spcAft>
              <a:defRPr sz="2400" b="1">
                <a:solidFill>
                  <a:schemeClr val="tx1"/>
                </a:solidFill>
                <a:latin typeface="Times New Roman" panose="02020603050405020304" pitchFamily="18" charset="0"/>
              </a:defRPr>
            </a:lvl6pPr>
            <a:lvl7pPr marL="2898775" indent="-219075" eaLnBrk="0" fontAlgn="base" hangingPunct="0">
              <a:spcBef>
                <a:spcPct val="0"/>
              </a:spcBef>
              <a:spcAft>
                <a:spcPct val="0"/>
              </a:spcAft>
              <a:defRPr sz="2400" b="1">
                <a:solidFill>
                  <a:schemeClr val="tx1"/>
                </a:solidFill>
                <a:latin typeface="Times New Roman" panose="02020603050405020304" pitchFamily="18" charset="0"/>
              </a:defRPr>
            </a:lvl7pPr>
            <a:lvl8pPr marL="3355975" indent="-219075" eaLnBrk="0" fontAlgn="base" hangingPunct="0">
              <a:spcBef>
                <a:spcPct val="0"/>
              </a:spcBef>
              <a:spcAft>
                <a:spcPct val="0"/>
              </a:spcAft>
              <a:defRPr sz="2400" b="1">
                <a:solidFill>
                  <a:schemeClr val="tx1"/>
                </a:solidFill>
                <a:latin typeface="Times New Roman" panose="02020603050405020304" pitchFamily="18" charset="0"/>
              </a:defRPr>
            </a:lvl8pPr>
            <a:lvl9pPr marL="3813175" indent="-219075" eaLnBrk="0" fontAlgn="base" hangingPunct="0">
              <a:spcBef>
                <a:spcPct val="0"/>
              </a:spcBef>
              <a:spcAft>
                <a:spcPct val="0"/>
              </a:spcAft>
              <a:defRPr sz="2400" b="1">
                <a:solidFill>
                  <a:schemeClr val="tx1"/>
                </a:solidFill>
                <a:latin typeface="Times New Roman" panose="02020603050405020304" pitchFamily="18" charset="0"/>
              </a:defRPr>
            </a:lvl9pPr>
          </a:lstStyle>
          <a:p>
            <a:fld id="{AD9FF275-1483-4AF7-9FC3-A446440D1FFD}" type="slidenum">
              <a:rPr lang="en-US" altLang="en-US" sz="1200" b="0" smtClean="0">
                <a:solidFill>
                  <a:srgbClr val="000000"/>
                </a:solidFill>
                <a:latin typeface="Arial" panose="020B0604020202020204" pitchFamily="34" charset="0"/>
              </a:rPr>
              <a:pPr/>
              <a:t>22</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6430023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6188" y="1279525"/>
            <a:ext cx="4606925" cy="34544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B58F6C5-6D35-44B1-9C7C-215E4D538112}" type="slidenum">
              <a:rPr lang="en-US" altLang="en-US" smtClean="0"/>
              <a:pPr>
                <a:defRPr/>
              </a:pPr>
              <a:t>23</a:t>
            </a:fld>
            <a:endParaRPr lang="en-US" altLang="en-US"/>
          </a:p>
        </p:txBody>
      </p:sp>
    </p:spTree>
    <p:extLst>
      <p:ext uri="{BB962C8B-B14F-4D97-AF65-F5344CB8AC3E}">
        <p14:creationId xmlns:p14="http://schemas.microsoft.com/office/powerpoint/2010/main" val="12895159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104900" y="676275"/>
            <a:ext cx="4506913" cy="3379788"/>
          </a:xfrm>
          <a:ln/>
        </p:spPr>
      </p:sp>
      <p:sp>
        <p:nvSpPr>
          <p:cNvPr id="26627" name="Notes Placeholder 2"/>
          <p:cNvSpPr>
            <a:spLocks noGrp="1"/>
          </p:cNvSpPr>
          <p:nvPr>
            <p:ph type="body" idx="1"/>
          </p:nvPr>
        </p:nvSpPr>
        <p:spPr>
          <a:noFill/>
        </p:spPr>
        <p:txBody>
          <a:bodyPr/>
          <a:lstStyle/>
          <a:p>
            <a:pPr eaLnBrk="1" hangingPunct="1"/>
            <a:endParaRPr lang="en-US" altLang="en-US"/>
          </a:p>
        </p:txBody>
      </p:sp>
      <p:sp>
        <p:nvSpPr>
          <p:cNvPr id="26628" name="Slide Number Placeholder 3"/>
          <p:cNvSpPr>
            <a:spLocks noGrp="1"/>
          </p:cNvSpPr>
          <p:nvPr>
            <p:ph type="sldNum" sz="quarter" idx="5"/>
          </p:nvPr>
        </p:nvSpPr>
        <p:spPr>
          <a:noFill/>
        </p:spPr>
        <p:txBody>
          <a:bodyPr/>
          <a:lstStyle>
            <a:lvl1pPr>
              <a:defRPr sz="2400" b="1">
                <a:solidFill>
                  <a:schemeClr val="tx1"/>
                </a:solidFill>
                <a:latin typeface="Times New Roman" panose="02020603050405020304" pitchFamily="18" charset="0"/>
              </a:defRPr>
            </a:lvl1pPr>
            <a:lvl2pPr marL="715963" indent="-274638">
              <a:defRPr sz="2400" b="1">
                <a:solidFill>
                  <a:schemeClr val="tx1"/>
                </a:solidFill>
                <a:latin typeface="Times New Roman" panose="02020603050405020304" pitchFamily="18" charset="0"/>
              </a:defRPr>
            </a:lvl2pPr>
            <a:lvl3pPr marL="1101725" indent="-219075">
              <a:defRPr sz="2400" b="1">
                <a:solidFill>
                  <a:schemeClr val="tx1"/>
                </a:solidFill>
                <a:latin typeface="Times New Roman" panose="02020603050405020304" pitchFamily="18" charset="0"/>
              </a:defRPr>
            </a:lvl3pPr>
            <a:lvl4pPr marL="1543050" indent="-219075">
              <a:defRPr sz="2400" b="1">
                <a:solidFill>
                  <a:schemeClr val="tx1"/>
                </a:solidFill>
                <a:latin typeface="Times New Roman" panose="02020603050405020304" pitchFamily="18" charset="0"/>
              </a:defRPr>
            </a:lvl4pPr>
            <a:lvl5pPr marL="1984375" indent="-219075">
              <a:defRPr sz="2400" b="1">
                <a:solidFill>
                  <a:schemeClr val="tx1"/>
                </a:solidFill>
                <a:latin typeface="Times New Roman" panose="02020603050405020304" pitchFamily="18" charset="0"/>
              </a:defRPr>
            </a:lvl5pPr>
            <a:lvl6pPr marL="2441575" indent="-219075" eaLnBrk="0" fontAlgn="base" hangingPunct="0">
              <a:spcBef>
                <a:spcPct val="0"/>
              </a:spcBef>
              <a:spcAft>
                <a:spcPct val="0"/>
              </a:spcAft>
              <a:defRPr sz="2400" b="1">
                <a:solidFill>
                  <a:schemeClr val="tx1"/>
                </a:solidFill>
                <a:latin typeface="Times New Roman" panose="02020603050405020304" pitchFamily="18" charset="0"/>
              </a:defRPr>
            </a:lvl6pPr>
            <a:lvl7pPr marL="2898775" indent="-219075" eaLnBrk="0" fontAlgn="base" hangingPunct="0">
              <a:spcBef>
                <a:spcPct val="0"/>
              </a:spcBef>
              <a:spcAft>
                <a:spcPct val="0"/>
              </a:spcAft>
              <a:defRPr sz="2400" b="1">
                <a:solidFill>
                  <a:schemeClr val="tx1"/>
                </a:solidFill>
                <a:latin typeface="Times New Roman" panose="02020603050405020304" pitchFamily="18" charset="0"/>
              </a:defRPr>
            </a:lvl7pPr>
            <a:lvl8pPr marL="3355975" indent="-219075" eaLnBrk="0" fontAlgn="base" hangingPunct="0">
              <a:spcBef>
                <a:spcPct val="0"/>
              </a:spcBef>
              <a:spcAft>
                <a:spcPct val="0"/>
              </a:spcAft>
              <a:defRPr sz="2400" b="1">
                <a:solidFill>
                  <a:schemeClr val="tx1"/>
                </a:solidFill>
                <a:latin typeface="Times New Roman" panose="02020603050405020304" pitchFamily="18" charset="0"/>
              </a:defRPr>
            </a:lvl8pPr>
            <a:lvl9pPr marL="3813175" indent="-219075" eaLnBrk="0" fontAlgn="base" hangingPunct="0">
              <a:spcBef>
                <a:spcPct val="0"/>
              </a:spcBef>
              <a:spcAft>
                <a:spcPct val="0"/>
              </a:spcAft>
              <a:defRPr sz="2400" b="1">
                <a:solidFill>
                  <a:schemeClr val="tx1"/>
                </a:solidFill>
                <a:latin typeface="Times New Roman" panose="02020603050405020304" pitchFamily="18" charset="0"/>
              </a:defRPr>
            </a:lvl9pPr>
          </a:lstStyle>
          <a:p>
            <a:fld id="{AD9FF275-1483-4AF7-9FC3-A446440D1FFD}" type="slidenum">
              <a:rPr lang="en-US" altLang="en-US" sz="1200" b="0" smtClean="0">
                <a:solidFill>
                  <a:srgbClr val="000000"/>
                </a:solidFill>
                <a:latin typeface="Arial" panose="020B0604020202020204" pitchFamily="34" charset="0"/>
              </a:rPr>
              <a:pPr/>
              <a:t>3</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28888381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xfrm>
            <a:off x="1104900" y="676275"/>
            <a:ext cx="4506913" cy="3379788"/>
          </a:xfrm>
          <a:ln/>
        </p:spPr>
      </p:sp>
      <p:sp>
        <p:nvSpPr>
          <p:cNvPr id="26627" name="Notes Placeholder 2"/>
          <p:cNvSpPr>
            <a:spLocks noGrp="1"/>
          </p:cNvSpPr>
          <p:nvPr>
            <p:ph type="body" idx="1"/>
          </p:nvPr>
        </p:nvSpPr>
        <p:spPr>
          <a:noFill/>
        </p:spPr>
        <p:txBody>
          <a:bodyPr/>
          <a:lstStyle/>
          <a:p>
            <a:pPr eaLnBrk="1" hangingPunct="1"/>
            <a:endParaRPr lang="en-US" altLang="en-US"/>
          </a:p>
        </p:txBody>
      </p:sp>
      <p:sp>
        <p:nvSpPr>
          <p:cNvPr id="26628" name="Slide Number Placeholder 3"/>
          <p:cNvSpPr>
            <a:spLocks noGrp="1"/>
          </p:cNvSpPr>
          <p:nvPr>
            <p:ph type="sldNum" sz="quarter" idx="5"/>
          </p:nvPr>
        </p:nvSpPr>
        <p:spPr>
          <a:noFill/>
        </p:spPr>
        <p:txBody>
          <a:bodyPr/>
          <a:lstStyle>
            <a:lvl1pPr>
              <a:defRPr sz="2400" b="1">
                <a:solidFill>
                  <a:schemeClr val="tx1"/>
                </a:solidFill>
                <a:latin typeface="Times New Roman" panose="02020603050405020304" pitchFamily="18" charset="0"/>
              </a:defRPr>
            </a:lvl1pPr>
            <a:lvl2pPr marL="715963" indent="-274638">
              <a:defRPr sz="2400" b="1">
                <a:solidFill>
                  <a:schemeClr val="tx1"/>
                </a:solidFill>
                <a:latin typeface="Times New Roman" panose="02020603050405020304" pitchFamily="18" charset="0"/>
              </a:defRPr>
            </a:lvl2pPr>
            <a:lvl3pPr marL="1101725" indent="-219075">
              <a:defRPr sz="2400" b="1">
                <a:solidFill>
                  <a:schemeClr val="tx1"/>
                </a:solidFill>
                <a:latin typeface="Times New Roman" panose="02020603050405020304" pitchFamily="18" charset="0"/>
              </a:defRPr>
            </a:lvl3pPr>
            <a:lvl4pPr marL="1543050" indent="-219075">
              <a:defRPr sz="2400" b="1">
                <a:solidFill>
                  <a:schemeClr val="tx1"/>
                </a:solidFill>
                <a:latin typeface="Times New Roman" panose="02020603050405020304" pitchFamily="18" charset="0"/>
              </a:defRPr>
            </a:lvl4pPr>
            <a:lvl5pPr marL="1984375" indent="-219075">
              <a:defRPr sz="2400" b="1">
                <a:solidFill>
                  <a:schemeClr val="tx1"/>
                </a:solidFill>
                <a:latin typeface="Times New Roman" panose="02020603050405020304" pitchFamily="18" charset="0"/>
              </a:defRPr>
            </a:lvl5pPr>
            <a:lvl6pPr marL="2441575" indent="-219075" eaLnBrk="0" fontAlgn="base" hangingPunct="0">
              <a:spcBef>
                <a:spcPct val="0"/>
              </a:spcBef>
              <a:spcAft>
                <a:spcPct val="0"/>
              </a:spcAft>
              <a:defRPr sz="2400" b="1">
                <a:solidFill>
                  <a:schemeClr val="tx1"/>
                </a:solidFill>
                <a:latin typeface="Times New Roman" panose="02020603050405020304" pitchFamily="18" charset="0"/>
              </a:defRPr>
            </a:lvl6pPr>
            <a:lvl7pPr marL="2898775" indent="-219075" eaLnBrk="0" fontAlgn="base" hangingPunct="0">
              <a:spcBef>
                <a:spcPct val="0"/>
              </a:spcBef>
              <a:spcAft>
                <a:spcPct val="0"/>
              </a:spcAft>
              <a:defRPr sz="2400" b="1">
                <a:solidFill>
                  <a:schemeClr val="tx1"/>
                </a:solidFill>
                <a:latin typeface="Times New Roman" panose="02020603050405020304" pitchFamily="18" charset="0"/>
              </a:defRPr>
            </a:lvl7pPr>
            <a:lvl8pPr marL="3355975" indent="-219075" eaLnBrk="0" fontAlgn="base" hangingPunct="0">
              <a:spcBef>
                <a:spcPct val="0"/>
              </a:spcBef>
              <a:spcAft>
                <a:spcPct val="0"/>
              </a:spcAft>
              <a:defRPr sz="2400" b="1">
                <a:solidFill>
                  <a:schemeClr val="tx1"/>
                </a:solidFill>
                <a:latin typeface="Times New Roman" panose="02020603050405020304" pitchFamily="18" charset="0"/>
              </a:defRPr>
            </a:lvl8pPr>
            <a:lvl9pPr marL="3813175" indent="-219075" eaLnBrk="0" fontAlgn="base" hangingPunct="0">
              <a:spcBef>
                <a:spcPct val="0"/>
              </a:spcBef>
              <a:spcAft>
                <a:spcPct val="0"/>
              </a:spcAft>
              <a:defRPr sz="2400" b="1">
                <a:solidFill>
                  <a:schemeClr val="tx1"/>
                </a:solidFill>
                <a:latin typeface="Times New Roman" panose="02020603050405020304" pitchFamily="18" charset="0"/>
              </a:defRPr>
            </a:lvl9pPr>
          </a:lstStyle>
          <a:p>
            <a:fld id="{AD9FF275-1483-4AF7-9FC3-A446440D1FFD}" type="slidenum">
              <a:rPr lang="en-US" altLang="en-US" sz="1200" b="0" smtClean="0">
                <a:solidFill>
                  <a:srgbClr val="000000"/>
                </a:solidFill>
                <a:latin typeface="Arial" panose="020B0604020202020204" pitchFamily="34" charset="0"/>
              </a:rPr>
              <a:pPr/>
              <a:t>4</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2434929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1104900" y="676275"/>
            <a:ext cx="4506913" cy="3379788"/>
          </a:xfrm>
          <a:ln/>
        </p:spPr>
      </p:sp>
      <p:sp>
        <p:nvSpPr>
          <p:cNvPr id="28675" name="Notes Placeholder 2"/>
          <p:cNvSpPr>
            <a:spLocks noGrp="1"/>
          </p:cNvSpPr>
          <p:nvPr>
            <p:ph type="body" idx="1"/>
          </p:nvPr>
        </p:nvSpPr>
        <p:spPr>
          <a:noFill/>
        </p:spPr>
        <p:txBody>
          <a:bodyPr/>
          <a:lstStyle/>
          <a:p>
            <a:pPr eaLnBrk="1" hangingPunct="1"/>
            <a:endParaRPr lang="en-US" altLang="en-US"/>
          </a:p>
        </p:txBody>
      </p:sp>
      <p:sp>
        <p:nvSpPr>
          <p:cNvPr id="28676" name="Slide Number Placeholder 3"/>
          <p:cNvSpPr>
            <a:spLocks noGrp="1"/>
          </p:cNvSpPr>
          <p:nvPr>
            <p:ph type="sldNum" sz="quarter" idx="5"/>
          </p:nvPr>
        </p:nvSpPr>
        <p:spPr>
          <a:noFill/>
        </p:spPr>
        <p:txBody>
          <a:bodyPr/>
          <a:lstStyle>
            <a:lvl1pPr>
              <a:defRPr sz="2400" b="1">
                <a:solidFill>
                  <a:schemeClr val="tx1"/>
                </a:solidFill>
                <a:latin typeface="Times New Roman" panose="02020603050405020304" pitchFamily="18" charset="0"/>
              </a:defRPr>
            </a:lvl1pPr>
            <a:lvl2pPr marL="715963" indent="-274638">
              <a:defRPr sz="2400" b="1">
                <a:solidFill>
                  <a:schemeClr val="tx1"/>
                </a:solidFill>
                <a:latin typeface="Times New Roman" panose="02020603050405020304" pitchFamily="18" charset="0"/>
              </a:defRPr>
            </a:lvl2pPr>
            <a:lvl3pPr marL="1101725" indent="-219075">
              <a:defRPr sz="2400" b="1">
                <a:solidFill>
                  <a:schemeClr val="tx1"/>
                </a:solidFill>
                <a:latin typeface="Times New Roman" panose="02020603050405020304" pitchFamily="18" charset="0"/>
              </a:defRPr>
            </a:lvl3pPr>
            <a:lvl4pPr marL="1543050" indent="-219075">
              <a:defRPr sz="2400" b="1">
                <a:solidFill>
                  <a:schemeClr val="tx1"/>
                </a:solidFill>
                <a:latin typeface="Times New Roman" panose="02020603050405020304" pitchFamily="18" charset="0"/>
              </a:defRPr>
            </a:lvl4pPr>
            <a:lvl5pPr marL="1984375" indent="-219075">
              <a:defRPr sz="2400" b="1">
                <a:solidFill>
                  <a:schemeClr val="tx1"/>
                </a:solidFill>
                <a:latin typeface="Times New Roman" panose="02020603050405020304" pitchFamily="18" charset="0"/>
              </a:defRPr>
            </a:lvl5pPr>
            <a:lvl6pPr marL="2441575" indent="-219075" eaLnBrk="0" fontAlgn="base" hangingPunct="0">
              <a:spcBef>
                <a:spcPct val="0"/>
              </a:spcBef>
              <a:spcAft>
                <a:spcPct val="0"/>
              </a:spcAft>
              <a:defRPr sz="2400" b="1">
                <a:solidFill>
                  <a:schemeClr val="tx1"/>
                </a:solidFill>
                <a:latin typeface="Times New Roman" panose="02020603050405020304" pitchFamily="18" charset="0"/>
              </a:defRPr>
            </a:lvl6pPr>
            <a:lvl7pPr marL="2898775" indent="-219075" eaLnBrk="0" fontAlgn="base" hangingPunct="0">
              <a:spcBef>
                <a:spcPct val="0"/>
              </a:spcBef>
              <a:spcAft>
                <a:spcPct val="0"/>
              </a:spcAft>
              <a:defRPr sz="2400" b="1">
                <a:solidFill>
                  <a:schemeClr val="tx1"/>
                </a:solidFill>
                <a:latin typeface="Times New Roman" panose="02020603050405020304" pitchFamily="18" charset="0"/>
              </a:defRPr>
            </a:lvl7pPr>
            <a:lvl8pPr marL="3355975" indent="-219075" eaLnBrk="0" fontAlgn="base" hangingPunct="0">
              <a:spcBef>
                <a:spcPct val="0"/>
              </a:spcBef>
              <a:spcAft>
                <a:spcPct val="0"/>
              </a:spcAft>
              <a:defRPr sz="2400" b="1">
                <a:solidFill>
                  <a:schemeClr val="tx1"/>
                </a:solidFill>
                <a:latin typeface="Times New Roman" panose="02020603050405020304" pitchFamily="18" charset="0"/>
              </a:defRPr>
            </a:lvl8pPr>
            <a:lvl9pPr marL="3813175" indent="-219075" eaLnBrk="0" fontAlgn="base" hangingPunct="0">
              <a:spcBef>
                <a:spcPct val="0"/>
              </a:spcBef>
              <a:spcAft>
                <a:spcPct val="0"/>
              </a:spcAft>
              <a:defRPr sz="2400" b="1">
                <a:solidFill>
                  <a:schemeClr val="tx1"/>
                </a:solidFill>
                <a:latin typeface="Times New Roman" panose="02020603050405020304" pitchFamily="18" charset="0"/>
              </a:defRPr>
            </a:lvl9pPr>
          </a:lstStyle>
          <a:p>
            <a:fld id="{F62A4996-445C-4141-A4BA-4FB4857F386C}" type="slidenum">
              <a:rPr lang="en-US" altLang="en-US" sz="1200" b="0" smtClean="0">
                <a:solidFill>
                  <a:srgbClr val="000000"/>
                </a:solidFill>
                <a:latin typeface="Arial" panose="020B0604020202020204" pitchFamily="34" charset="0"/>
              </a:rPr>
              <a:pPr/>
              <a:t>5</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4095825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1104900" y="676275"/>
            <a:ext cx="4506913" cy="3379788"/>
          </a:xfrm>
          <a:ln/>
        </p:spPr>
      </p:sp>
      <p:sp>
        <p:nvSpPr>
          <p:cNvPr id="28675" name="Notes Placeholder 2"/>
          <p:cNvSpPr>
            <a:spLocks noGrp="1"/>
          </p:cNvSpPr>
          <p:nvPr>
            <p:ph type="body" idx="1"/>
          </p:nvPr>
        </p:nvSpPr>
        <p:spPr>
          <a:noFill/>
        </p:spPr>
        <p:txBody>
          <a:bodyPr/>
          <a:lstStyle/>
          <a:p>
            <a:pPr eaLnBrk="1" hangingPunct="1"/>
            <a:endParaRPr lang="en-US" altLang="en-US"/>
          </a:p>
        </p:txBody>
      </p:sp>
      <p:sp>
        <p:nvSpPr>
          <p:cNvPr id="28676" name="Slide Number Placeholder 3"/>
          <p:cNvSpPr>
            <a:spLocks noGrp="1"/>
          </p:cNvSpPr>
          <p:nvPr>
            <p:ph type="sldNum" sz="quarter" idx="5"/>
          </p:nvPr>
        </p:nvSpPr>
        <p:spPr>
          <a:noFill/>
        </p:spPr>
        <p:txBody>
          <a:bodyPr/>
          <a:lstStyle>
            <a:lvl1pPr>
              <a:defRPr sz="2400" b="1">
                <a:solidFill>
                  <a:schemeClr val="tx1"/>
                </a:solidFill>
                <a:latin typeface="Times New Roman" panose="02020603050405020304" pitchFamily="18" charset="0"/>
              </a:defRPr>
            </a:lvl1pPr>
            <a:lvl2pPr marL="715963" indent="-274638">
              <a:defRPr sz="2400" b="1">
                <a:solidFill>
                  <a:schemeClr val="tx1"/>
                </a:solidFill>
                <a:latin typeface="Times New Roman" panose="02020603050405020304" pitchFamily="18" charset="0"/>
              </a:defRPr>
            </a:lvl2pPr>
            <a:lvl3pPr marL="1101725" indent="-219075">
              <a:defRPr sz="2400" b="1">
                <a:solidFill>
                  <a:schemeClr val="tx1"/>
                </a:solidFill>
                <a:latin typeface="Times New Roman" panose="02020603050405020304" pitchFamily="18" charset="0"/>
              </a:defRPr>
            </a:lvl3pPr>
            <a:lvl4pPr marL="1543050" indent="-219075">
              <a:defRPr sz="2400" b="1">
                <a:solidFill>
                  <a:schemeClr val="tx1"/>
                </a:solidFill>
                <a:latin typeface="Times New Roman" panose="02020603050405020304" pitchFamily="18" charset="0"/>
              </a:defRPr>
            </a:lvl4pPr>
            <a:lvl5pPr marL="1984375" indent="-219075">
              <a:defRPr sz="2400" b="1">
                <a:solidFill>
                  <a:schemeClr val="tx1"/>
                </a:solidFill>
                <a:latin typeface="Times New Roman" panose="02020603050405020304" pitchFamily="18" charset="0"/>
              </a:defRPr>
            </a:lvl5pPr>
            <a:lvl6pPr marL="2441575" indent="-219075" eaLnBrk="0" fontAlgn="base" hangingPunct="0">
              <a:spcBef>
                <a:spcPct val="0"/>
              </a:spcBef>
              <a:spcAft>
                <a:spcPct val="0"/>
              </a:spcAft>
              <a:defRPr sz="2400" b="1">
                <a:solidFill>
                  <a:schemeClr val="tx1"/>
                </a:solidFill>
                <a:latin typeface="Times New Roman" panose="02020603050405020304" pitchFamily="18" charset="0"/>
              </a:defRPr>
            </a:lvl6pPr>
            <a:lvl7pPr marL="2898775" indent="-219075" eaLnBrk="0" fontAlgn="base" hangingPunct="0">
              <a:spcBef>
                <a:spcPct val="0"/>
              </a:spcBef>
              <a:spcAft>
                <a:spcPct val="0"/>
              </a:spcAft>
              <a:defRPr sz="2400" b="1">
                <a:solidFill>
                  <a:schemeClr val="tx1"/>
                </a:solidFill>
                <a:latin typeface="Times New Roman" panose="02020603050405020304" pitchFamily="18" charset="0"/>
              </a:defRPr>
            </a:lvl7pPr>
            <a:lvl8pPr marL="3355975" indent="-219075" eaLnBrk="0" fontAlgn="base" hangingPunct="0">
              <a:spcBef>
                <a:spcPct val="0"/>
              </a:spcBef>
              <a:spcAft>
                <a:spcPct val="0"/>
              </a:spcAft>
              <a:defRPr sz="2400" b="1">
                <a:solidFill>
                  <a:schemeClr val="tx1"/>
                </a:solidFill>
                <a:latin typeface="Times New Roman" panose="02020603050405020304" pitchFamily="18" charset="0"/>
              </a:defRPr>
            </a:lvl8pPr>
            <a:lvl9pPr marL="3813175" indent="-219075" eaLnBrk="0" fontAlgn="base" hangingPunct="0">
              <a:spcBef>
                <a:spcPct val="0"/>
              </a:spcBef>
              <a:spcAft>
                <a:spcPct val="0"/>
              </a:spcAft>
              <a:defRPr sz="2400" b="1">
                <a:solidFill>
                  <a:schemeClr val="tx1"/>
                </a:solidFill>
                <a:latin typeface="Times New Roman" panose="02020603050405020304" pitchFamily="18" charset="0"/>
              </a:defRPr>
            </a:lvl9pPr>
          </a:lstStyle>
          <a:p>
            <a:fld id="{F62A4996-445C-4141-A4BA-4FB4857F386C}" type="slidenum">
              <a:rPr lang="en-US" altLang="en-US" sz="1200" b="0" smtClean="0">
                <a:solidFill>
                  <a:srgbClr val="000000"/>
                </a:solidFill>
                <a:latin typeface="Arial" panose="020B0604020202020204" pitchFamily="34" charset="0"/>
              </a:rPr>
              <a:pPr/>
              <a:t>6</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11855867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1104900" y="676275"/>
            <a:ext cx="4506913" cy="3379788"/>
          </a:xfrm>
          <a:ln/>
        </p:spPr>
      </p:sp>
      <p:sp>
        <p:nvSpPr>
          <p:cNvPr id="28675" name="Notes Placeholder 2"/>
          <p:cNvSpPr>
            <a:spLocks noGrp="1"/>
          </p:cNvSpPr>
          <p:nvPr>
            <p:ph type="body" idx="1"/>
          </p:nvPr>
        </p:nvSpPr>
        <p:spPr>
          <a:noFill/>
        </p:spPr>
        <p:txBody>
          <a:bodyPr/>
          <a:lstStyle/>
          <a:p>
            <a:pPr eaLnBrk="1" hangingPunct="1"/>
            <a:endParaRPr lang="en-US" altLang="en-US"/>
          </a:p>
        </p:txBody>
      </p:sp>
      <p:sp>
        <p:nvSpPr>
          <p:cNvPr id="28676" name="Slide Number Placeholder 3"/>
          <p:cNvSpPr>
            <a:spLocks noGrp="1"/>
          </p:cNvSpPr>
          <p:nvPr>
            <p:ph type="sldNum" sz="quarter" idx="5"/>
          </p:nvPr>
        </p:nvSpPr>
        <p:spPr>
          <a:noFill/>
        </p:spPr>
        <p:txBody>
          <a:bodyPr/>
          <a:lstStyle>
            <a:lvl1pPr>
              <a:defRPr sz="2400" b="1">
                <a:solidFill>
                  <a:schemeClr val="tx1"/>
                </a:solidFill>
                <a:latin typeface="Times New Roman" panose="02020603050405020304" pitchFamily="18" charset="0"/>
              </a:defRPr>
            </a:lvl1pPr>
            <a:lvl2pPr marL="715963" indent="-274638">
              <a:defRPr sz="2400" b="1">
                <a:solidFill>
                  <a:schemeClr val="tx1"/>
                </a:solidFill>
                <a:latin typeface="Times New Roman" panose="02020603050405020304" pitchFamily="18" charset="0"/>
              </a:defRPr>
            </a:lvl2pPr>
            <a:lvl3pPr marL="1101725" indent="-219075">
              <a:defRPr sz="2400" b="1">
                <a:solidFill>
                  <a:schemeClr val="tx1"/>
                </a:solidFill>
                <a:latin typeface="Times New Roman" panose="02020603050405020304" pitchFamily="18" charset="0"/>
              </a:defRPr>
            </a:lvl3pPr>
            <a:lvl4pPr marL="1543050" indent="-219075">
              <a:defRPr sz="2400" b="1">
                <a:solidFill>
                  <a:schemeClr val="tx1"/>
                </a:solidFill>
                <a:latin typeface="Times New Roman" panose="02020603050405020304" pitchFamily="18" charset="0"/>
              </a:defRPr>
            </a:lvl4pPr>
            <a:lvl5pPr marL="1984375" indent="-219075">
              <a:defRPr sz="2400" b="1">
                <a:solidFill>
                  <a:schemeClr val="tx1"/>
                </a:solidFill>
                <a:latin typeface="Times New Roman" panose="02020603050405020304" pitchFamily="18" charset="0"/>
              </a:defRPr>
            </a:lvl5pPr>
            <a:lvl6pPr marL="2441575" indent="-219075" eaLnBrk="0" fontAlgn="base" hangingPunct="0">
              <a:spcBef>
                <a:spcPct val="0"/>
              </a:spcBef>
              <a:spcAft>
                <a:spcPct val="0"/>
              </a:spcAft>
              <a:defRPr sz="2400" b="1">
                <a:solidFill>
                  <a:schemeClr val="tx1"/>
                </a:solidFill>
                <a:latin typeface="Times New Roman" panose="02020603050405020304" pitchFamily="18" charset="0"/>
              </a:defRPr>
            </a:lvl6pPr>
            <a:lvl7pPr marL="2898775" indent="-219075" eaLnBrk="0" fontAlgn="base" hangingPunct="0">
              <a:spcBef>
                <a:spcPct val="0"/>
              </a:spcBef>
              <a:spcAft>
                <a:spcPct val="0"/>
              </a:spcAft>
              <a:defRPr sz="2400" b="1">
                <a:solidFill>
                  <a:schemeClr val="tx1"/>
                </a:solidFill>
                <a:latin typeface="Times New Roman" panose="02020603050405020304" pitchFamily="18" charset="0"/>
              </a:defRPr>
            </a:lvl7pPr>
            <a:lvl8pPr marL="3355975" indent="-219075" eaLnBrk="0" fontAlgn="base" hangingPunct="0">
              <a:spcBef>
                <a:spcPct val="0"/>
              </a:spcBef>
              <a:spcAft>
                <a:spcPct val="0"/>
              </a:spcAft>
              <a:defRPr sz="2400" b="1">
                <a:solidFill>
                  <a:schemeClr val="tx1"/>
                </a:solidFill>
                <a:latin typeface="Times New Roman" panose="02020603050405020304" pitchFamily="18" charset="0"/>
              </a:defRPr>
            </a:lvl8pPr>
            <a:lvl9pPr marL="3813175" indent="-219075" eaLnBrk="0" fontAlgn="base" hangingPunct="0">
              <a:spcBef>
                <a:spcPct val="0"/>
              </a:spcBef>
              <a:spcAft>
                <a:spcPct val="0"/>
              </a:spcAft>
              <a:defRPr sz="2400" b="1">
                <a:solidFill>
                  <a:schemeClr val="tx1"/>
                </a:solidFill>
                <a:latin typeface="Times New Roman" panose="02020603050405020304" pitchFamily="18" charset="0"/>
              </a:defRPr>
            </a:lvl9pPr>
          </a:lstStyle>
          <a:p>
            <a:fld id="{F62A4996-445C-4141-A4BA-4FB4857F386C}" type="slidenum">
              <a:rPr lang="en-US" altLang="en-US" sz="1200" b="0" smtClean="0">
                <a:solidFill>
                  <a:srgbClr val="000000"/>
                </a:solidFill>
                <a:latin typeface="Arial" panose="020B0604020202020204" pitchFamily="34" charset="0"/>
              </a:rPr>
              <a:pPr/>
              <a:t>7</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554204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1104900" y="676275"/>
            <a:ext cx="4506913" cy="3379788"/>
          </a:xfrm>
          <a:ln/>
        </p:spPr>
      </p:sp>
      <p:sp>
        <p:nvSpPr>
          <p:cNvPr id="28675" name="Notes Placeholder 2"/>
          <p:cNvSpPr>
            <a:spLocks noGrp="1"/>
          </p:cNvSpPr>
          <p:nvPr>
            <p:ph type="body" idx="1"/>
          </p:nvPr>
        </p:nvSpPr>
        <p:spPr>
          <a:noFill/>
        </p:spPr>
        <p:txBody>
          <a:bodyPr/>
          <a:lstStyle/>
          <a:p>
            <a:pPr eaLnBrk="1" hangingPunct="1"/>
            <a:endParaRPr lang="en-US" altLang="en-US"/>
          </a:p>
        </p:txBody>
      </p:sp>
      <p:sp>
        <p:nvSpPr>
          <p:cNvPr id="28676" name="Slide Number Placeholder 3"/>
          <p:cNvSpPr>
            <a:spLocks noGrp="1"/>
          </p:cNvSpPr>
          <p:nvPr>
            <p:ph type="sldNum" sz="quarter" idx="5"/>
          </p:nvPr>
        </p:nvSpPr>
        <p:spPr>
          <a:noFill/>
        </p:spPr>
        <p:txBody>
          <a:bodyPr/>
          <a:lstStyle>
            <a:lvl1pPr>
              <a:defRPr sz="2400" b="1">
                <a:solidFill>
                  <a:schemeClr val="tx1"/>
                </a:solidFill>
                <a:latin typeface="Times New Roman" panose="02020603050405020304" pitchFamily="18" charset="0"/>
              </a:defRPr>
            </a:lvl1pPr>
            <a:lvl2pPr marL="715963" indent="-274638">
              <a:defRPr sz="2400" b="1">
                <a:solidFill>
                  <a:schemeClr val="tx1"/>
                </a:solidFill>
                <a:latin typeface="Times New Roman" panose="02020603050405020304" pitchFamily="18" charset="0"/>
              </a:defRPr>
            </a:lvl2pPr>
            <a:lvl3pPr marL="1101725" indent="-219075">
              <a:defRPr sz="2400" b="1">
                <a:solidFill>
                  <a:schemeClr val="tx1"/>
                </a:solidFill>
                <a:latin typeface="Times New Roman" panose="02020603050405020304" pitchFamily="18" charset="0"/>
              </a:defRPr>
            </a:lvl3pPr>
            <a:lvl4pPr marL="1543050" indent="-219075">
              <a:defRPr sz="2400" b="1">
                <a:solidFill>
                  <a:schemeClr val="tx1"/>
                </a:solidFill>
                <a:latin typeface="Times New Roman" panose="02020603050405020304" pitchFamily="18" charset="0"/>
              </a:defRPr>
            </a:lvl4pPr>
            <a:lvl5pPr marL="1984375" indent="-219075">
              <a:defRPr sz="2400" b="1">
                <a:solidFill>
                  <a:schemeClr val="tx1"/>
                </a:solidFill>
                <a:latin typeface="Times New Roman" panose="02020603050405020304" pitchFamily="18" charset="0"/>
              </a:defRPr>
            </a:lvl5pPr>
            <a:lvl6pPr marL="2441575" indent="-219075" eaLnBrk="0" fontAlgn="base" hangingPunct="0">
              <a:spcBef>
                <a:spcPct val="0"/>
              </a:spcBef>
              <a:spcAft>
                <a:spcPct val="0"/>
              </a:spcAft>
              <a:defRPr sz="2400" b="1">
                <a:solidFill>
                  <a:schemeClr val="tx1"/>
                </a:solidFill>
                <a:latin typeface="Times New Roman" panose="02020603050405020304" pitchFamily="18" charset="0"/>
              </a:defRPr>
            </a:lvl6pPr>
            <a:lvl7pPr marL="2898775" indent="-219075" eaLnBrk="0" fontAlgn="base" hangingPunct="0">
              <a:spcBef>
                <a:spcPct val="0"/>
              </a:spcBef>
              <a:spcAft>
                <a:spcPct val="0"/>
              </a:spcAft>
              <a:defRPr sz="2400" b="1">
                <a:solidFill>
                  <a:schemeClr val="tx1"/>
                </a:solidFill>
                <a:latin typeface="Times New Roman" panose="02020603050405020304" pitchFamily="18" charset="0"/>
              </a:defRPr>
            </a:lvl7pPr>
            <a:lvl8pPr marL="3355975" indent="-219075" eaLnBrk="0" fontAlgn="base" hangingPunct="0">
              <a:spcBef>
                <a:spcPct val="0"/>
              </a:spcBef>
              <a:spcAft>
                <a:spcPct val="0"/>
              </a:spcAft>
              <a:defRPr sz="2400" b="1">
                <a:solidFill>
                  <a:schemeClr val="tx1"/>
                </a:solidFill>
                <a:latin typeface="Times New Roman" panose="02020603050405020304" pitchFamily="18" charset="0"/>
              </a:defRPr>
            </a:lvl8pPr>
            <a:lvl9pPr marL="3813175" indent="-219075" eaLnBrk="0" fontAlgn="base" hangingPunct="0">
              <a:spcBef>
                <a:spcPct val="0"/>
              </a:spcBef>
              <a:spcAft>
                <a:spcPct val="0"/>
              </a:spcAft>
              <a:defRPr sz="2400" b="1">
                <a:solidFill>
                  <a:schemeClr val="tx1"/>
                </a:solidFill>
                <a:latin typeface="Times New Roman" panose="02020603050405020304" pitchFamily="18" charset="0"/>
              </a:defRPr>
            </a:lvl9pPr>
          </a:lstStyle>
          <a:p>
            <a:fld id="{F62A4996-445C-4141-A4BA-4FB4857F386C}" type="slidenum">
              <a:rPr lang="en-US" altLang="en-US" sz="1200" b="0" smtClean="0">
                <a:solidFill>
                  <a:srgbClr val="000000"/>
                </a:solidFill>
                <a:latin typeface="Arial" panose="020B0604020202020204" pitchFamily="34" charset="0"/>
              </a:rPr>
              <a:pPr/>
              <a:t>8</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10440322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1104900" y="676275"/>
            <a:ext cx="4506913" cy="3379788"/>
          </a:xfrm>
          <a:ln/>
        </p:spPr>
      </p:sp>
      <p:sp>
        <p:nvSpPr>
          <p:cNvPr id="32771" name="Notes Placeholder 2"/>
          <p:cNvSpPr>
            <a:spLocks noGrp="1"/>
          </p:cNvSpPr>
          <p:nvPr>
            <p:ph type="body" idx="1"/>
          </p:nvPr>
        </p:nvSpPr>
        <p:spPr>
          <a:noFill/>
        </p:spPr>
        <p:txBody>
          <a:bodyPr/>
          <a:lstStyle/>
          <a:p>
            <a:pPr eaLnBrk="1" hangingPunct="1"/>
            <a:endParaRPr lang="en-US" altLang="en-US"/>
          </a:p>
        </p:txBody>
      </p:sp>
      <p:sp>
        <p:nvSpPr>
          <p:cNvPr id="32772" name="Slide Number Placeholder 3"/>
          <p:cNvSpPr>
            <a:spLocks noGrp="1"/>
          </p:cNvSpPr>
          <p:nvPr>
            <p:ph type="sldNum" sz="quarter" idx="5"/>
          </p:nvPr>
        </p:nvSpPr>
        <p:spPr>
          <a:noFill/>
        </p:spPr>
        <p:txBody>
          <a:bodyPr/>
          <a:lstStyle>
            <a:lvl1pPr>
              <a:defRPr sz="2400" b="1">
                <a:solidFill>
                  <a:schemeClr val="tx1"/>
                </a:solidFill>
                <a:latin typeface="Times New Roman" panose="02020603050405020304" pitchFamily="18" charset="0"/>
              </a:defRPr>
            </a:lvl1pPr>
            <a:lvl2pPr marL="715963" indent="-274638">
              <a:defRPr sz="2400" b="1">
                <a:solidFill>
                  <a:schemeClr val="tx1"/>
                </a:solidFill>
                <a:latin typeface="Times New Roman" panose="02020603050405020304" pitchFamily="18" charset="0"/>
              </a:defRPr>
            </a:lvl2pPr>
            <a:lvl3pPr marL="1101725" indent="-219075">
              <a:defRPr sz="2400" b="1">
                <a:solidFill>
                  <a:schemeClr val="tx1"/>
                </a:solidFill>
                <a:latin typeface="Times New Roman" panose="02020603050405020304" pitchFamily="18" charset="0"/>
              </a:defRPr>
            </a:lvl3pPr>
            <a:lvl4pPr marL="1543050" indent="-219075">
              <a:defRPr sz="2400" b="1">
                <a:solidFill>
                  <a:schemeClr val="tx1"/>
                </a:solidFill>
                <a:latin typeface="Times New Roman" panose="02020603050405020304" pitchFamily="18" charset="0"/>
              </a:defRPr>
            </a:lvl4pPr>
            <a:lvl5pPr marL="1984375" indent="-219075">
              <a:defRPr sz="2400" b="1">
                <a:solidFill>
                  <a:schemeClr val="tx1"/>
                </a:solidFill>
                <a:latin typeface="Times New Roman" panose="02020603050405020304" pitchFamily="18" charset="0"/>
              </a:defRPr>
            </a:lvl5pPr>
            <a:lvl6pPr marL="2441575" indent="-219075" eaLnBrk="0" fontAlgn="base" hangingPunct="0">
              <a:spcBef>
                <a:spcPct val="0"/>
              </a:spcBef>
              <a:spcAft>
                <a:spcPct val="0"/>
              </a:spcAft>
              <a:defRPr sz="2400" b="1">
                <a:solidFill>
                  <a:schemeClr val="tx1"/>
                </a:solidFill>
                <a:latin typeface="Times New Roman" panose="02020603050405020304" pitchFamily="18" charset="0"/>
              </a:defRPr>
            </a:lvl6pPr>
            <a:lvl7pPr marL="2898775" indent="-219075" eaLnBrk="0" fontAlgn="base" hangingPunct="0">
              <a:spcBef>
                <a:spcPct val="0"/>
              </a:spcBef>
              <a:spcAft>
                <a:spcPct val="0"/>
              </a:spcAft>
              <a:defRPr sz="2400" b="1">
                <a:solidFill>
                  <a:schemeClr val="tx1"/>
                </a:solidFill>
                <a:latin typeface="Times New Roman" panose="02020603050405020304" pitchFamily="18" charset="0"/>
              </a:defRPr>
            </a:lvl7pPr>
            <a:lvl8pPr marL="3355975" indent="-219075" eaLnBrk="0" fontAlgn="base" hangingPunct="0">
              <a:spcBef>
                <a:spcPct val="0"/>
              </a:spcBef>
              <a:spcAft>
                <a:spcPct val="0"/>
              </a:spcAft>
              <a:defRPr sz="2400" b="1">
                <a:solidFill>
                  <a:schemeClr val="tx1"/>
                </a:solidFill>
                <a:latin typeface="Times New Roman" panose="02020603050405020304" pitchFamily="18" charset="0"/>
              </a:defRPr>
            </a:lvl8pPr>
            <a:lvl9pPr marL="3813175" indent="-219075" eaLnBrk="0" fontAlgn="base" hangingPunct="0">
              <a:spcBef>
                <a:spcPct val="0"/>
              </a:spcBef>
              <a:spcAft>
                <a:spcPct val="0"/>
              </a:spcAft>
              <a:defRPr sz="2400" b="1">
                <a:solidFill>
                  <a:schemeClr val="tx1"/>
                </a:solidFill>
                <a:latin typeface="Times New Roman" panose="02020603050405020304" pitchFamily="18" charset="0"/>
              </a:defRPr>
            </a:lvl9pPr>
          </a:lstStyle>
          <a:p>
            <a:fld id="{8674FBDF-B017-4BE7-A59C-35C08175D212}" type="slidenum">
              <a:rPr lang="en-US" altLang="en-US" sz="1200" b="0" smtClean="0">
                <a:solidFill>
                  <a:srgbClr val="000000"/>
                </a:solidFill>
                <a:latin typeface="Arial" panose="020B0604020202020204" pitchFamily="34" charset="0"/>
              </a:rPr>
              <a:pPr/>
              <a:t>9</a:t>
            </a:fld>
            <a:endParaRPr lang="en-US" altLang="en-US" sz="1200" b="0">
              <a:solidFill>
                <a:srgbClr val="000000"/>
              </a:solidFill>
              <a:latin typeface="Arial" panose="020B0604020202020204" pitchFamily="34" charset="0"/>
            </a:endParaRPr>
          </a:p>
        </p:txBody>
      </p:sp>
    </p:spTree>
    <p:extLst>
      <p:ext uri="{BB962C8B-B14F-4D97-AF65-F5344CB8AC3E}">
        <p14:creationId xmlns:p14="http://schemas.microsoft.com/office/powerpoint/2010/main" val="4150112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8537268-1594-4E26-9F12-A3FEF80D3496}" type="datetimeFigureOut">
              <a:rPr lang="nl-NL" smtClean="0"/>
              <a:t>30-3-2019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3FAAE5-F3E9-4873-B7B7-086F3888EB28}" type="slidenum">
              <a:rPr lang="nl-NL" smtClean="0"/>
              <a:t>‹#›</a:t>
            </a:fld>
            <a:endParaRPr lang="nl-NL"/>
          </a:p>
        </p:txBody>
      </p:sp>
    </p:spTree>
    <p:extLst>
      <p:ext uri="{BB962C8B-B14F-4D97-AF65-F5344CB8AC3E}">
        <p14:creationId xmlns:p14="http://schemas.microsoft.com/office/powerpoint/2010/main" val="3983798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537268-1594-4E26-9F12-A3FEF80D3496}" type="datetimeFigureOut">
              <a:rPr lang="nl-NL" smtClean="0"/>
              <a:t>30-3-2019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3FAAE5-F3E9-4873-B7B7-086F3888EB28}" type="slidenum">
              <a:rPr lang="nl-NL" smtClean="0"/>
              <a:t>‹#›</a:t>
            </a:fld>
            <a:endParaRPr lang="nl-NL"/>
          </a:p>
        </p:txBody>
      </p:sp>
    </p:spTree>
    <p:extLst>
      <p:ext uri="{BB962C8B-B14F-4D97-AF65-F5344CB8AC3E}">
        <p14:creationId xmlns:p14="http://schemas.microsoft.com/office/powerpoint/2010/main" val="1755407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537268-1594-4E26-9F12-A3FEF80D3496}" type="datetimeFigureOut">
              <a:rPr lang="nl-NL" smtClean="0"/>
              <a:t>30-3-2019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3FAAE5-F3E9-4873-B7B7-086F3888EB28}" type="slidenum">
              <a:rPr lang="nl-NL" smtClean="0"/>
              <a:t>‹#›</a:t>
            </a:fld>
            <a:endParaRPr lang="nl-NL"/>
          </a:p>
        </p:txBody>
      </p:sp>
    </p:spTree>
    <p:extLst>
      <p:ext uri="{BB962C8B-B14F-4D97-AF65-F5344CB8AC3E}">
        <p14:creationId xmlns:p14="http://schemas.microsoft.com/office/powerpoint/2010/main" val="1934852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537268-1594-4E26-9F12-A3FEF80D3496}" type="datetimeFigureOut">
              <a:rPr lang="nl-NL" smtClean="0"/>
              <a:t>30-3-2019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3FAAE5-F3E9-4873-B7B7-086F3888EB28}" type="slidenum">
              <a:rPr lang="nl-NL" smtClean="0"/>
              <a:t>‹#›</a:t>
            </a:fld>
            <a:endParaRPr lang="nl-NL"/>
          </a:p>
        </p:txBody>
      </p:sp>
    </p:spTree>
    <p:extLst>
      <p:ext uri="{BB962C8B-B14F-4D97-AF65-F5344CB8AC3E}">
        <p14:creationId xmlns:p14="http://schemas.microsoft.com/office/powerpoint/2010/main" val="4170624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8537268-1594-4E26-9F12-A3FEF80D3496}" type="datetimeFigureOut">
              <a:rPr lang="nl-NL" smtClean="0"/>
              <a:t>30-3-2019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143FAAE5-F3E9-4873-B7B7-086F3888EB28}" type="slidenum">
              <a:rPr lang="nl-NL" smtClean="0"/>
              <a:t>‹#›</a:t>
            </a:fld>
            <a:endParaRPr lang="nl-NL"/>
          </a:p>
        </p:txBody>
      </p:sp>
    </p:spTree>
    <p:extLst>
      <p:ext uri="{BB962C8B-B14F-4D97-AF65-F5344CB8AC3E}">
        <p14:creationId xmlns:p14="http://schemas.microsoft.com/office/powerpoint/2010/main" val="1609881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8537268-1594-4E26-9F12-A3FEF80D3496}" type="datetimeFigureOut">
              <a:rPr lang="nl-NL" smtClean="0"/>
              <a:t>30-3-2019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3FAAE5-F3E9-4873-B7B7-086F3888EB28}" type="slidenum">
              <a:rPr lang="nl-NL" smtClean="0"/>
              <a:t>‹#›</a:t>
            </a:fld>
            <a:endParaRPr lang="nl-NL"/>
          </a:p>
        </p:txBody>
      </p:sp>
    </p:spTree>
    <p:extLst>
      <p:ext uri="{BB962C8B-B14F-4D97-AF65-F5344CB8AC3E}">
        <p14:creationId xmlns:p14="http://schemas.microsoft.com/office/powerpoint/2010/main" val="1228994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8537268-1594-4E26-9F12-A3FEF80D3496}" type="datetimeFigureOut">
              <a:rPr lang="nl-NL" smtClean="0"/>
              <a:t>30-3-2019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143FAAE5-F3E9-4873-B7B7-086F3888EB28}" type="slidenum">
              <a:rPr lang="nl-NL" smtClean="0"/>
              <a:t>‹#›</a:t>
            </a:fld>
            <a:endParaRPr lang="nl-NL"/>
          </a:p>
        </p:txBody>
      </p:sp>
    </p:spTree>
    <p:extLst>
      <p:ext uri="{BB962C8B-B14F-4D97-AF65-F5344CB8AC3E}">
        <p14:creationId xmlns:p14="http://schemas.microsoft.com/office/powerpoint/2010/main" val="3245915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8537268-1594-4E26-9F12-A3FEF80D3496}" type="datetimeFigureOut">
              <a:rPr lang="nl-NL" smtClean="0"/>
              <a:t>30-3-2019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143FAAE5-F3E9-4873-B7B7-086F3888EB28}" type="slidenum">
              <a:rPr lang="nl-NL" smtClean="0"/>
              <a:t>‹#›</a:t>
            </a:fld>
            <a:endParaRPr lang="nl-NL"/>
          </a:p>
        </p:txBody>
      </p:sp>
    </p:spTree>
    <p:extLst>
      <p:ext uri="{BB962C8B-B14F-4D97-AF65-F5344CB8AC3E}">
        <p14:creationId xmlns:p14="http://schemas.microsoft.com/office/powerpoint/2010/main" val="971859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537268-1594-4E26-9F12-A3FEF80D3496}" type="datetimeFigureOut">
              <a:rPr lang="nl-NL" smtClean="0"/>
              <a:t>30-3-2019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143FAAE5-F3E9-4873-B7B7-086F3888EB28}" type="slidenum">
              <a:rPr lang="nl-NL" smtClean="0"/>
              <a:t>‹#›</a:t>
            </a:fld>
            <a:endParaRPr lang="nl-NL"/>
          </a:p>
        </p:txBody>
      </p:sp>
    </p:spTree>
    <p:extLst>
      <p:ext uri="{BB962C8B-B14F-4D97-AF65-F5344CB8AC3E}">
        <p14:creationId xmlns:p14="http://schemas.microsoft.com/office/powerpoint/2010/main" val="2792147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8537268-1594-4E26-9F12-A3FEF80D3496}" type="datetimeFigureOut">
              <a:rPr lang="nl-NL" smtClean="0"/>
              <a:t>30-3-2019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3FAAE5-F3E9-4873-B7B7-086F3888EB28}" type="slidenum">
              <a:rPr lang="nl-NL" smtClean="0"/>
              <a:t>‹#›</a:t>
            </a:fld>
            <a:endParaRPr lang="nl-NL"/>
          </a:p>
        </p:txBody>
      </p:sp>
    </p:spTree>
    <p:extLst>
      <p:ext uri="{BB962C8B-B14F-4D97-AF65-F5344CB8AC3E}">
        <p14:creationId xmlns:p14="http://schemas.microsoft.com/office/powerpoint/2010/main" val="2935562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8537268-1594-4E26-9F12-A3FEF80D3496}" type="datetimeFigureOut">
              <a:rPr lang="nl-NL" smtClean="0"/>
              <a:t>30-3-2019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143FAAE5-F3E9-4873-B7B7-086F3888EB28}" type="slidenum">
              <a:rPr lang="nl-NL" smtClean="0"/>
              <a:t>‹#›</a:t>
            </a:fld>
            <a:endParaRPr lang="nl-NL"/>
          </a:p>
        </p:txBody>
      </p:sp>
    </p:spTree>
    <p:extLst>
      <p:ext uri="{BB962C8B-B14F-4D97-AF65-F5344CB8AC3E}">
        <p14:creationId xmlns:p14="http://schemas.microsoft.com/office/powerpoint/2010/main" val="2210279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537268-1594-4E26-9F12-A3FEF80D3496}" type="datetimeFigureOut">
              <a:rPr lang="nl-NL" smtClean="0"/>
              <a:t>30-3-2019</a:t>
            </a:fld>
            <a:endParaRPr lang="nl-NL"/>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3FAAE5-F3E9-4873-B7B7-086F3888EB28}" type="slidenum">
              <a:rPr lang="nl-NL" smtClean="0"/>
              <a:t>‹#›</a:t>
            </a:fld>
            <a:endParaRPr lang="nl-NL"/>
          </a:p>
        </p:txBody>
      </p:sp>
    </p:spTree>
    <p:extLst>
      <p:ext uri="{BB962C8B-B14F-4D97-AF65-F5344CB8AC3E}">
        <p14:creationId xmlns:p14="http://schemas.microsoft.com/office/powerpoint/2010/main" val="17580643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2"/>
          <p:cNvSpPr>
            <a:spLocks noChangeArrowheads="1"/>
          </p:cNvSpPr>
          <p:nvPr/>
        </p:nvSpPr>
        <p:spPr bwMode="auto">
          <a:xfrm>
            <a:off x="3926" y="4176681"/>
            <a:ext cx="9144000" cy="1367321"/>
          </a:xfrm>
          <a:prstGeom prst="rect">
            <a:avLst/>
          </a:prstGeom>
          <a:solidFill>
            <a:srgbClr val="A2B93B"/>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a:spcBef>
                <a:spcPts val="600"/>
              </a:spcBef>
            </a:pPr>
            <a:r>
              <a:rPr lang="en-GB" altLang="en-US" i="1" dirty="0">
                <a:solidFill>
                  <a:schemeClr val="bg1"/>
                </a:solidFill>
                <a:latin typeface="Calibri" panose="020F0502020204030204" pitchFamily="34" charset="0"/>
                <a:cs typeface="Calibri" panose="020F0502020204030204" pitchFamily="34" charset="0"/>
              </a:rPr>
              <a:t>African Regional Conference</a:t>
            </a:r>
            <a:r>
              <a:rPr lang="en-GB" altLang="en-US" b="0" i="1" dirty="0">
                <a:solidFill>
                  <a:schemeClr val="bg1"/>
                </a:solidFill>
                <a:latin typeface="Calibri" panose="020F0502020204030204" pitchFamily="34" charset="0"/>
                <a:cs typeface="Calibri" panose="020F0502020204030204" pitchFamily="34" charset="0"/>
              </a:rPr>
              <a:t> </a:t>
            </a:r>
            <a:r>
              <a:rPr lang="en-GB" altLang="en-US" i="1" dirty="0">
                <a:solidFill>
                  <a:schemeClr val="bg1"/>
                </a:solidFill>
                <a:latin typeface="Calibri" panose="020F0502020204030204" pitchFamily="34" charset="0"/>
                <a:cs typeface="Calibri" panose="020F0502020204030204" pitchFamily="34" charset="0"/>
              </a:rPr>
              <a:t>on the HCCH Children’s Conventions</a:t>
            </a:r>
          </a:p>
          <a:p>
            <a:pPr algn="ctr">
              <a:spcBef>
                <a:spcPts val="600"/>
              </a:spcBef>
            </a:pPr>
            <a:r>
              <a:rPr lang="en-GB" altLang="en-US" b="0" i="1" dirty="0">
                <a:solidFill>
                  <a:schemeClr val="bg1"/>
                </a:solidFill>
                <a:latin typeface="Calibri" panose="020F0502020204030204" pitchFamily="34" charset="0"/>
                <a:cs typeface="Calibri" panose="020F0502020204030204" pitchFamily="34" charset="0"/>
              </a:rPr>
              <a:t>University of Western Cape (UWC)</a:t>
            </a:r>
          </a:p>
          <a:p>
            <a:pPr algn="ctr">
              <a:spcBef>
                <a:spcPts val="600"/>
              </a:spcBef>
            </a:pPr>
            <a:r>
              <a:rPr lang="en-GB" altLang="en-US" b="0" i="1" dirty="0">
                <a:solidFill>
                  <a:schemeClr val="bg1"/>
                </a:solidFill>
                <a:latin typeface="Calibri" panose="020F0502020204030204" pitchFamily="34" charset="0"/>
                <a:cs typeface="Calibri" panose="020F0502020204030204" pitchFamily="34" charset="0"/>
              </a:rPr>
              <a:t>2-3 April 2019</a:t>
            </a:r>
          </a:p>
        </p:txBody>
      </p:sp>
      <p:sp>
        <p:nvSpPr>
          <p:cNvPr id="9" name="Rectangle 4"/>
          <p:cNvSpPr>
            <a:spLocks noChangeArrowheads="1"/>
          </p:cNvSpPr>
          <p:nvPr/>
        </p:nvSpPr>
        <p:spPr bwMode="auto">
          <a:xfrm>
            <a:off x="3926" y="1878973"/>
            <a:ext cx="9144000" cy="2225028"/>
          </a:xfrm>
          <a:prstGeom prst="rect">
            <a:avLst/>
          </a:prstGeom>
          <a:solidFill>
            <a:srgbClr val="03295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742950" indent="-285750">
              <a:spcBef>
                <a:spcPct val="50000"/>
              </a:spcBef>
              <a:buSzPct val="60000"/>
              <a:buChar char="•"/>
              <a:defRPr sz="2000">
                <a:solidFill>
                  <a:srgbClr val="000066"/>
                </a:solidFill>
                <a:latin typeface="Verdana" panose="020B0604030504040204" pitchFamily="34" charset="0"/>
              </a:defRPr>
            </a:lvl2pPr>
            <a:lvl3pPr marL="1143000" indent="-2286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600200" indent="-228600">
              <a:spcBef>
                <a:spcPct val="20000"/>
              </a:spcBef>
              <a:buChar char="–"/>
              <a:defRPr>
                <a:solidFill>
                  <a:schemeClr val="tx1"/>
                </a:solidFill>
                <a:latin typeface="Verdana" panose="020B0604030504040204" pitchFamily="34" charset="0"/>
              </a:defRPr>
            </a:lvl4pPr>
            <a:lvl5pPr marL="2057400" indent="-228600">
              <a:spcBef>
                <a:spcPct val="20000"/>
              </a:spcBef>
              <a:buChar char="»"/>
              <a:defRPr sz="16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Verdana" panose="020B0604030504040204" pitchFamily="34" charset="0"/>
              </a:defRPr>
            </a:lvl9pPr>
          </a:lstStyle>
          <a:p>
            <a:pPr algn="ctr">
              <a:lnSpc>
                <a:spcPct val="125000"/>
              </a:lnSpc>
              <a:spcBef>
                <a:spcPts val="0"/>
              </a:spcBef>
              <a:buNone/>
            </a:pPr>
            <a:r>
              <a:rPr lang="en-GB" sz="3200" b="1" dirty="0">
                <a:solidFill>
                  <a:srgbClr val="FFFFFF"/>
                </a:solidFill>
                <a:latin typeface="Calibri"/>
                <a:cs typeface="Calibri"/>
              </a:rPr>
              <a:t>Introduction to the </a:t>
            </a:r>
          </a:p>
          <a:p>
            <a:pPr algn="ctr">
              <a:lnSpc>
                <a:spcPct val="125000"/>
              </a:lnSpc>
              <a:spcBef>
                <a:spcPts val="0"/>
              </a:spcBef>
              <a:buNone/>
            </a:pPr>
            <a:r>
              <a:rPr lang="en-GB" sz="3200" b="1" dirty="0">
                <a:solidFill>
                  <a:srgbClr val="FFFFFF"/>
                </a:solidFill>
                <a:latin typeface="Calibri"/>
                <a:cs typeface="Calibri"/>
              </a:rPr>
              <a:t>2007 Hague Child Support Convention</a:t>
            </a:r>
          </a:p>
        </p:txBody>
      </p:sp>
      <p:sp>
        <p:nvSpPr>
          <p:cNvPr id="3" name="Rectangle 4"/>
          <p:cNvSpPr>
            <a:spLocks noChangeArrowheads="1"/>
          </p:cNvSpPr>
          <p:nvPr/>
        </p:nvSpPr>
        <p:spPr bwMode="auto">
          <a:xfrm>
            <a:off x="2592002" y="104090"/>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4">
            <a:extLst>
              <a:ext uri="{FF2B5EF4-FFF2-40B4-BE49-F238E27FC236}">
                <a16:creationId xmlns:a16="http://schemas.microsoft.com/office/drawing/2014/main" id="{AC38D434-93C4-4A91-A1C2-78B0D82A573C}"/>
              </a:ext>
            </a:extLst>
          </p:cNvPr>
          <p:cNvSpPr>
            <a:spLocks noChangeArrowheads="1"/>
          </p:cNvSpPr>
          <p:nvPr/>
        </p:nvSpPr>
        <p:spPr bwMode="auto">
          <a:xfrm>
            <a:off x="3926" y="1158346"/>
            <a:ext cx="900000" cy="731838"/>
          </a:xfrm>
          <a:prstGeom prst="rect">
            <a:avLst/>
          </a:prstGeom>
          <a:noFill/>
          <a:ln>
            <a:noFill/>
          </a:ln>
          <a:extLst>
            <a:ext uri="{91240B29-F687-4f45-9708-019B960494DF}">
              <a14:hiddenLine xmlns="" xmlns:a14="http://schemas.microsoft.com/office/drawing/2010/main" w="9525">
                <a:solidFill>
                  <a:srgbClr val="000000"/>
                </a:solidFill>
                <a:miter lim="800000"/>
                <a:headEnd/>
                <a:tailEnd/>
              </a14:hiddenLine>
            </a:ext>
          </a:extLst>
        </p:spPr>
        <p:txBody>
          <a:bodyPr anchor="ctr"/>
          <a:lstStyle>
            <a:lvl1pPr>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742950" indent="-285750">
              <a:spcBef>
                <a:spcPct val="50000"/>
              </a:spcBef>
              <a:buSzPct val="60000"/>
              <a:buChar char="•"/>
              <a:defRPr sz="2000">
                <a:solidFill>
                  <a:srgbClr val="000066"/>
                </a:solidFill>
                <a:latin typeface="Verdana" panose="020B0604030504040204" pitchFamily="34" charset="0"/>
              </a:defRPr>
            </a:lvl2pPr>
            <a:lvl3pPr marL="1143000" indent="-2286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600200" indent="-228600">
              <a:spcBef>
                <a:spcPct val="20000"/>
              </a:spcBef>
              <a:buChar char="–"/>
              <a:defRPr>
                <a:solidFill>
                  <a:schemeClr val="tx1"/>
                </a:solidFill>
                <a:latin typeface="Verdana" panose="020B0604030504040204" pitchFamily="34" charset="0"/>
              </a:defRPr>
            </a:lvl4pPr>
            <a:lvl5pPr marL="2057400" indent="-228600">
              <a:spcBef>
                <a:spcPct val="20000"/>
              </a:spcBef>
              <a:buChar char="»"/>
              <a:defRPr sz="16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Verdana" panose="020B0604030504040204" pitchFamily="34" charset="0"/>
              </a:defRPr>
            </a:lvl9pPr>
          </a:lstStyle>
          <a:p>
            <a:pPr algn="ctr" eaLnBrk="1" hangingPunct="1">
              <a:spcBef>
                <a:spcPct val="0"/>
              </a:spcBef>
              <a:buClrTx/>
              <a:buFontTx/>
              <a:buNone/>
            </a:pPr>
            <a:endParaRPr lang="en-AU" altLang="en-US" sz="2800" dirty="0">
              <a:solidFill>
                <a:srgbClr val="00B0F0"/>
              </a:solidFill>
            </a:endParaRPr>
          </a:p>
        </p:txBody>
      </p:sp>
      <p:sp>
        <p:nvSpPr>
          <p:cNvPr id="10" name="Rectangle 4">
            <a:extLst>
              <a:ext uri="{FF2B5EF4-FFF2-40B4-BE49-F238E27FC236}">
                <a16:creationId xmlns:a16="http://schemas.microsoft.com/office/drawing/2014/main" id="{B2087C76-0F8D-4BFB-B5F4-C5445B5B127F}"/>
              </a:ext>
            </a:extLst>
          </p:cNvPr>
          <p:cNvSpPr>
            <a:spLocks noChangeArrowheads="1"/>
          </p:cNvSpPr>
          <p:nvPr/>
        </p:nvSpPr>
        <p:spPr bwMode="auto">
          <a:xfrm>
            <a:off x="3926" y="5616678"/>
            <a:ext cx="9144000" cy="731838"/>
          </a:xfrm>
          <a:prstGeom prst="rect">
            <a:avLst/>
          </a:prstGeom>
          <a:solidFill>
            <a:srgbClr val="0069B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742950" indent="-285750">
              <a:spcBef>
                <a:spcPct val="50000"/>
              </a:spcBef>
              <a:buSzPct val="60000"/>
              <a:buChar char="•"/>
              <a:defRPr sz="2000">
                <a:solidFill>
                  <a:srgbClr val="000066"/>
                </a:solidFill>
                <a:latin typeface="Verdana" panose="020B0604030504040204" pitchFamily="34" charset="0"/>
              </a:defRPr>
            </a:lvl2pPr>
            <a:lvl3pPr marL="1143000" indent="-2286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600200" indent="-228600">
              <a:spcBef>
                <a:spcPct val="20000"/>
              </a:spcBef>
              <a:buChar char="–"/>
              <a:defRPr>
                <a:solidFill>
                  <a:schemeClr val="tx1"/>
                </a:solidFill>
                <a:latin typeface="Verdana" panose="020B0604030504040204" pitchFamily="34" charset="0"/>
              </a:defRPr>
            </a:lvl4pPr>
            <a:lvl5pPr marL="2057400" indent="-228600">
              <a:spcBef>
                <a:spcPct val="20000"/>
              </a:spcBef>
              <a:buChar char="»"/>
              <a:defRPr sz="16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Verdana" panose="020B0604030504040204" pitchFamily="34" charset="0"/>
              </a:defRPr>
            </a:lvl9pPr>
          </a:lstStyle>
          <a:p>
            <a:pPr algn="ctr" eaLnBrk="1" hangingPunct="1">
              <a:spcBef>
                <a:spcPct val="0"/>
              </a:spcBef>
              <a:buClrTx/>
              <a:buFontTx/>
              <a:buNone/>
            </a:pPr>
            <a:r>
              <a:rPr lang="en-AU" altLang="en-US" b="1" dirty="0">
                <a:solidFill>
                  <a:schemeClr val="bg1"/>
                </a:solidFill>
                <a:latin typeface="Calibri" panose="020F0502020204030204" pitchFamily="34" charset="0"/>
                <a:cs typeface="Calibri" panose="020F0502020204030204" pitchFamily="34" charset="0"/>
              </a:rPr>
              <a:t>Philippe Lortie </a:t>
            </a:r>
          </a:p>
          <a:p>
            <a:pPr algn="ctr" eaLnBrk="1" hangingPunct="1">
              <a:spcBef>
                <a:spcPct val="0"/>
              </a:spcBef>
              <a:buClrTx/>
              <a:buFontTx/>
              <a:buNone/>
            </a:pPr>
            <a:r>
              <a:rPr lang="en-AU" altLang="en-US" b="0" dirty="0">
                <a:solidFill>
                  <a:schemeClr val="bg1"/>
                </a:solidFill>
                <a:latin typeface="Calibri" panose="020F0502020204030204" pitchFamily="34" charset="0"/>
                <a:cs typeface="Calibri" panose="020F0502020204030204" pitchFamily="34" charset="0"/>
              </a:rPr>
              <a:t>First Secretary, HCCH</a:t>
            </a:r>
            <a:endParaRPr lang="en-AU" altLang="en-US" sz="3600" dirty="0">
              <a:solidFill>
                <a:schemeClr val="bg1"/>
              </a:solidFill>
              <a:latin typeface="Calibri" panose="020F0502020204030204" pitchFamily="34" charset="0"/>
              <a:cs typeface="Calibri" panose="020F0502020204030204" pitchFamily="34" charset="0"/>
            </a:endParaRPr>
          </a:p>
        </p:txBody>
      </p:sp>
      <p:pic>
        <p:nvPicPr>
          <p:cNvPr id="11" name="Picture 1">
            <a:extLst>
              <a:ext uri="{FF2B5EF4-FFF2-40B4-BE49-F238E27FC236}">
                <a16:creationId xmlns:a16="http://schemas.microsoft.com/office/drawing/2014/main" id="{C0D68C55-ABB1-44AE-A4A7-E0A2212A019C}"/>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22125" y="386443"/>
            <a:ext cx="2444979" cy="16973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338398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txBox="1">
            <a:spLocks noChangeArrowheads="1"/>
          </p:cNvSpPr>
          <p:nvPr/>
        </p:nvSpPr>
        <p:spPr bwMode="auto">
          <a:xfrm>
            <a:off x="-4762" y="0"/>
            <a:ext cx="9144001"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US" altLang="en-US" sz="3600" dirty="0">
                <a:solidFill>
                  <a:srgbClr val="03295A"/>
                </a:solidFill>
                <a:latin typeface="+mn-lt"/>
              </a:rPr>
              <a:t>A New Global Regime</a:t>
            </a:r>
            <a:br>
              <a:rPr lang="en-US" altLang="en-US" sz="1800" i="1" dirty="0">
                <a:solidFill>
                  <a:srgbClr val="03295A"/>
                </a:solidFill>
                <a:latin typeface="+mn-lt"/>
              </a:rPr>
            </a:br>
            <a:endParaRPr lang="en-US" altLang="en-US" sz="1800" i="1" dirty="0">
              <a:solidFill>
                <a:srgbClr val="03295A"/>
              </a:solidFill>
              <a:latin typeface="+mn-lt"/>
            </a:endParaRPr>
          </a:p>
        </p:txBody>
      </p:sp>
      <p:sp>
        <p:nvSpPr>
          <p:cNvPr id="31747" name="Rectangle 9"/>
          <p:cNvSpPr>
            <a:spLocks noChangeArrowheads="1"/>
          </p:cNvSpPr>
          <p:nvPr/>
        </p:nvSpPr>
        <p:spPr bwMode="auto">
          <a:xfrm>
            <a:off x="3175" y="962025"/>
            <a:ext cx="9144000" cy="107950"/>
          </a:xfrm>
          <a:prstGeom prst="rect">
            <a:avLst/>
          </a:prstGeom>
          <a:solidFill>
            <a:srgbClr val="03295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pic>
        <p:nvPicPr>
          <p:cNvPr id="31748" name="Picture 10"/>
          <p:cNvPicPr>
            <a:picLocks noChangeAspect="1"/>
          </p:cNvPicPr>
          <p:nvPr/>
        </p:nvPicPr>
        <p:blipFill>
          <a:blip r:embed="rId3" cstate="print">
            <a:extLst>
              <a:ext uri="{28A0092B-C50C-407E-A947-70E740481C1C}">
                <a14:useLocalDpi xmlns:a14="http://schemas.microsoft.com/office/drawing/2010/main" val="0"/>
              </a:ext>
            </a:extLst>
          </a:blip>
          <a:srcRect r="51180" b="44173"/>
          <a:stretch>
            <a:fillRect/>
          </a:stretch>
        </p:blipFill>
        <p:spPr bwMode="auto">
          <a:xfrm>
            <a:off x="8312150" y="101602"/>
            <a:ext cx="827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Rectangle 11"/>
          <p:cNvSpPr>
            <a:spLocks noChangeArrowheads="1"/>
          </p:cNvSpPr>
          <p:nvPr/>
        </p:nvSpPr>
        <p:spPr bwMode="auto">
          <a:xfrm>
            <a:off x="3175" y="1060450"/>
            <a:ext cx="9144000" cy="107950"/>
          </a:xfrm>
          <a:prstGeom prst="rect">
            <a:avLst/>
          </a:prstGeom>
          <a:solidFill>
            <a:srgbClr val="007ED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31750" name="Rectangle 12"/>
          <p:cNvSpPr>
            <a:spLocks noChangeArrowheads="1"/>
          </p:cNvSpPr>
          <p:nvPr/>
        </p:nvSpPr>
        <p:spPr bwMode="auto">
          <a:xfrm>
            <a:off x="0" y="1160463"/>
            <a:ext cx="9144000" cy="107950"/>
          </a:xfrm>
          <a:prstGeom prst="rect">
            <a:avLst/>
          </a:prstGeom>
          <a:solidFill>
            <a:srgbClr val="A2B9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10" name="Text Box 5"/>
          <p:cNvSpPr txBox="1">
            <a:spLocks noChangeArrowheads="1"/>
          </p:cNvSpPr>
          <p:nvPr/>
        </p:nvSpPr>
        <p:spPr bwMode="auto">
          <a:xfrm>
            <a:off x="3652226" y="1802606"/>
            <a:ext cx="5339372" cy="458788"/>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txBody>
          <a:bodyPr tIns="0" bIns="0"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just" eaLnBrk="1" hangingPunct="1">
              <a:spcBef>
                <a:spcPct val="50000"/>
              </a:spcBef>
            </a:pPr>
            <a:r>
              <a:rPr lang="en-US" altLang="en-US" sz="1100" dirty="0">
                <a:solidFill>
                  <a:srgbClr val="A2B93B"/>
                </a:solidFill>
                <a:sym typeface="Wingdings" panose="05000000000000000000" pitchFamily="2" charset="2"/>
              </a:rPr>
              <a:t></a:t>
            </a:r>
            <a:r>
              <a:rPr lang="en-US" altLang="en-US" sz="1100" dirty="0">
                <a:solidFill>
                  <a:srgbClr val="003399"/>
                </a:solidFill>
                <a:sym typeface="Wingdings" panose="05000000000000000000" pitchFamily="2" charset="2"/>
              </a:rPr>
              <a:t> </a:t>
            </a:r>
            <a:r>
              <a:rPr lang="en-US" altLang="en-US" sz="1100" dirty="0">
                <a:solidFill>
                  <a:srgbClr val="003399"/>
                </a:solidFill>
              </a:rPr>
              <a:t>Free legal assistance (Art. 15) </a:t>
            </a:r>
            <a:r>
              <a:rPr lang="en-US" altLang="en-US" sz="1100" dirty="0">
                <a:solidFill>
                  <a:srgbClr val="A2B93B"/>
                </a:solidFill>
                <a:sym typeface="Wingdings" panose="05000000000000000000" pitchFamily="2" charset="2"/>
              </a:rPr>
              <a:t></a:t>
            </a:r>
            <a:r>
              <a:rPr lang="en-US" altLang="en-US" sz="1100" dirty="0">
                <a:solidFill>
                  <a:srgbClr val="003399"/>
                </a:solidFill>
              </a:rPr>
              <a:t> CA services at no cost (save exceptional costs for taking specific measures)</a:t>
            </a:r>
          </a:p>
        </p:txBody>
      </p:sp>
      <p:sp>
        <p:nvSpPr>
          <p:cNvPr id="11" name="Text Box 6"/>
          <p:cNvSpPr txBox="1">
            <a:spLocks noChangeArrowheads="1"/>
          </p:cNvSpPr>
          <p:nvPr/>
        </p:nvSpPr>
        <p:spPr bwMode="auto">
          <a:xfrm>
            <a:off x="3643431" y="2406681"/>
            <a:ext cx="5380892" cy="360362"/>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txBody>
          <a:bodyPr tIns="0" bIns="0"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just" eaLnBrk="1" hangingPunct="1">
              <a:spcBef>
                <a:spcPct val="50000"/>
              </a:spcBef>
            </a:pPr>
            <a:r>
              <a:rPr lang="en-US" altLang="en-US" sz="1100" dirty="0">
                <a:solidFill>
                  <a:srgbClr val="A2B93B"/>
                </a:solidFill>
                <a:sym typeface="Wingdings" panose="05000000000000000000" pitchFamily="2" charset="2"/>
              </a:rPr>
              <a:t> </a:t>
            </a:r>
            <a:r>
              <a:rPr lang="en-US" altLang="en-US" sz="1100" dirty="0">
                <a:solidFill>
                  <a:srgbClr val="003399"/>
                </a:solidFill>
              </a:rPr>
              <a:t>Model forms (Art. 11(4)) </a:t>
            </a:r>
            <a:r>
              <a:rPr lang="en-US" altLang="en-US" sz="1100" dirty="0">
                <a:solidFill>
                  <a:srgbClr val="A2B93B"/>
                </a:solidFill>
                <a:sym typeface="Wingdings" panose="05000000000000000000" pitchFamily="2" charset="2"/>
              </a:rPr>
              <a:t></a:t>
            </a:r>
            <a:r>
              <a:rPr lang="en-US" altLang="en-US" sz="1100" dirty="0">
                <a:solidFill>
                  <a:srgbClr val="003399"/>
                </a:solidFill>
              </a:rPr>
              <a:t> Direct request to competent authority (Art. 37) or through CA (Chapter III)</a:t>
            </a:r>
          </a:p>
        </p:txBody>
      </p:sp>
      <p:sp>
        <p:nvSpPr>
          <p:cNvPr id="12" name="Text Box 7"/>
          <p:cNvSpPr txBox="1">
            <a:spLocks noChangeArrowheads="1"/>
          </p:cNvSpPr>
          <p:nvPr/>
        </p:nvSpPr>
        <p:spPr bwMode="auto">
          <a:xfrm>
            <a:off x="3652226" y="3005933"/>
            <a:ext cx="5339372" cy="720725"/>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txBody>
          <a:bodyPr tIns="0" bIns="0"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just" eaLnBrk="1" hangingPunct="1">
              <a:spcBef>
                <a:spcPct val="50000"/>
              </a:spcBef>
            </a:pPr>
            <a:r>
              <a:rPr lang="en-US" altLang="en-US" sz="1100" dirty="0">
                <a:solidFill>
                  <a:srgbClr val="A2B93B"/>
                </a:solidFill>
                <a:sym typeface="Wingdings" panose="05000000000000000000" pitchFamily="2" charset="2"/>
              </a:rPr>
              <a:t> </a:t>
            </a:r>
            <a:r>
              <a:rPr lang="en-US" altLang="en-US" sz="1100" dirty="0">
                <a:solidFill>
                  <a:srgbClr val="003399"/>
                </a:solidFill>
              </a:rPr>
              <a:t>Timeframes for handling applications (Art. 12) and recognition / enforcement (Art. 23) </a:t>
            </a:r>
            <a:r>
              <a:rPr lang="en-US" altLang="en-US" sz="1100" dirty="0">
                <a:solidFill>
                  <a:srgbClr val="A2B93B"/>
                </a:solidFill>
                <a:sym typeface="Wingdings" panose="05000000000000000000" pitchFamily="2" charset="2"/>
              </a:rPr>
              <a:t></a:t>
            </a:r>
            <a:r>
              <a:rPr lang="en-US" altLang="en-US" sz="1100" dirty="0">
                <a:solidFill>
                  <a:srgbClr val="003399"/>
                </a:solidFill>
              </a:rPr>
              <a:t> Consultation of Country Profile to verify available enforcement mechanisms (Arts 32-34 and 57)    </a:t>
            </a:r>
            <a:r>
              <a:rPr lang="en-US" altLang="en-US" sz="1100" dirty="0">
                <a:solidFill>
                  <a:srgbClr val="A2B93B"/>
                </a:solidFill>
                <a:sym typeface="Wingdings" panose="05000000000000000000" pitchFamily="2" charset="2"/>
              </a:rPr>
              <a:t></a:t>
            </a:r>
            <a:r>
              <a:rPr lang="en-US" altLang="en-US" sz="1100" dirty="0">
                <a:solidFill>
                  <a:srgbClr val="003399"/>
                </a:solidFill>
                <a:sym typeface="Wingdings" panose="05000000000000000000" pitchFamily="2" charset="2"/>
              </a:rPr>
              <a:t> Electronic means of communication</a:t>
            </a:r>
            <a:r>
              <a:rPr lang="en-US" altLang="en-US" sz="1100" dirty="0">
                <a:solidFill>
                  <a:srgbClr val="003399"/>
                </a:solidFill>
              </a:rPr>
              <a:t> (Art. 13 and </a:t>
            </a:r>
            <a:r>
              <a:rPr lang="en-US" altLang="en-US" sz="1100" dirty="0" err="1">
                <a:solidFill>
                  <a:srgbClr val="003399"/>
                </a:solidFill>
              </a:rPr>
              <a:t>iSupport</a:t>
            </a:r>
            <a:r>
              <a:rPr lang="en-US" altLang="en-US" sz="1100" dirty="0">
                <a:solidFill>
                  <a:srgbClr val="003399"/>
                </a:solidFill>
              </a:rPr>
              <a:t>)</a:t>
            </a:r>
          </a:p>
        </p:txBody>
      </p:sp>
      <p:sp>
        <p:nvSpPr>
          <p:cNvPr id="16" name="Text Box 8"/>
          <p:cNvSpPr txBox="1">
            <a:spLocks noChangeArrowheads="1"/>
          </p:cNvSpPr>
          <p:nvPr/>
        </p:nvSpPr>
        <p:spPr bwMode="auto">
          <a:xfrm>
            <a:off x="3649294" y="3926443"/>
            <a:ext cx="5339374" cy="503237"/>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txBody>
          <a:bodyPr tIns="0" bIns="0"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just" eaLnBrk="1" hangingPunct="1">
              <a:spcBef>
                <a:spcPct val="50000"/>
              </a:spcBef>
            </a:pPr>
            <a:r>
              <a:rPr lang="en-US" altLang="en-US" sz="1100" dirty="0">
                <a:solidFill>
                  <a:srgbClr val="A2B93B"/>
                </a:solidFill>
                <a:sym typeface="Wingdings" panose="05000000000000000000" pitchFamily="2" charset="2"/>
              </a:rPr>
              <a:t> </a:t>
            </a:r>
            <a:r>
              <a:rPr lang="en-US" altLang="en-US" sz="1100" dirty="0">
                <a:solidFill>
                  <a:srgbClr val="003399"/>
                </a:solidFill>
              </a:rPr>
              <a:t>Possibility to check before making application if debtor is located in Requested State and / or has means to pay child support in that State (e.g., seizure of assets)</a:t>
            </a:r>
          </a:p>
        </p:txBody>
      </p:sp>
      <p:sp>
        <p:nvSpPr>
          <p:cNvPr id="17" name="Text Box 9"/>
          <p:cNvSpPr txBox="1">
            <a:spLocks noChangeArrowheads="1"/>
          </p:cNvSpPr>
          <p:nvPr/>
        </p:nvSpPr>
        <p:spPr bwMode="auto">
          <a:xfrm>
            <a:off x="3649296" y="4559365"/>
            <a:ext cx="5342305" cy="404812"/>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txBody>
          <a:bodyPr tIns="0" bIns="0"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just" eaLnBrk="1" hangingPunct="1">
              <a:spcBef>
                <a:spcPct val="50000"/>
              </a:spcBef>
            </a:pPr>
            <a:r>
              <a:rPr lang="en-US" altLang="en-US" sz="1100" dirty="0">
                <a:solidFill>
                  <a:srgbClr val="A2B93B"/>
                </a:solidFill>
                <a:sym typeface="Wingdings" panose="05000000000000000000" pitchFamily="2" charset="2"/>
              </a:rPr>
              <a:t> </a:t>
            </a:r>
            <a:r>
              <a:rPr lang="en-US" altLang="en-US" sz="1100" dirty="0">
                <a:solidFill>
                  <a:srgbClr val="003399"/>
                </a:solidFill>
              </a:rPr>
              <a:t>Due process (Arts 23-25) decision enforceable in the State of Origin, appearance of the respondent</a:t>
            </a:r>
          </a:p>
        </p:txBody>
      </p:sp>
      <p:sp>
        <p:nvSpPr>
          <p:cNvPr id="18" name="Text Box 10"/>
          <p:cNvSpPr txBox="1">
            <a:spLocks noChangeArrowheads="1"/>
          </p:cNvSpPr>
          <p:nvPr/>
        </p:nvSpPr>
        <p:spPr bwMode="auto">
          <a:xfrm>
            <a:off x="3658087" y="5106810"/>
            <a:ext cx="5333513" cy="398462"/>
          </a:xfrm>
          <a:prstGeom prst="rect">
            <a:avLst/>
          </a:prstGeom>
          <a:noFill/>
          <a:ln w="38100">
            <a:noFill/>
            <a:miter lim="800000"/>
            <a:headEnd/>
            <a:tailEnd/>
          </a:ln>
          <a:extLst>
            <a:ext uri="{909E8E84-426E-40DD-AFC4-6F175D3DCCD1}">
              <a14:hiddenFill xmlns:a14="http://schemas.microsoft.com/office/drawing/2010/main">
                <a:solidFill>
                  <a:srgbClr val="FFFFFF"/>
                </a:solidFill>
              </a14:hiddenFill>
            </a:ext>
          </a:extLst>
        </p:spPr>
        <p:txBody>
          <a:bodyPr tIns="0" bIns="0"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just" eaLnBrk="1" hangingPunct="1">
              <a:spcBef>
                <a:spcPct val="50000"/>
              </a:spcBef>
            </a:pPr>
            <a:r>
              <a:rPr lang="en-US" altLang="en-US" sz="1100" dirty="0">
                <a:solidFill>
                  <a:srgbClr val="A2B93B"/>
                </a:solidFill>
                <a:sym typeface="Wingdings" panose="05000000000000000000" pitchFamily="2" charset="2"/>
              </a:rPr>
              <a:t> </a:t>
            </a:r>
            <a:r>
              <a:rPr lang="en-US" altLang="en-US" sz="1100" dirty="0">
                <a:solidFill>
                  <a:srgbClr val="003399"/>
                </a:solidFill>
              </a:rPr>
              <a:t>Convention applies to children regardless of the marital status of their parents</a:t>
            </a:r>
          </a:p>
        </p:txBody>
      </p:sp>
      <p:sp>
        <p:nvSpPr>
          <p:cNvPr id="25" name="Rectangle 3"/>
          <p:cNvSpPr txBox="1">
            <a:spLocks noChangeArrowheads="1"/>
          </p:cNvSpPr>
          <p:nvPr/>
        </p:nvSpPr>
        <p:spPr bwMode="auto">
          <a:xfrm>
            <a:off x="35415" y="1330327"/>
            <a:ext cx="3616813" cy="545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eaLnBrk="1" hangingPunct="1">
              <a:spcAft>
                <a:spcPts val="800"/>
              </a:spcAft>
              <a:buNone/>
              <a:tabLst>
                <a:tab pos="2060575" algn="l"/>
              </a:tabLst>
            </a:pPr>
            <a:r>
              <a:rPr lang="en-US" altLang="en-US" sz="2200" dirty="0">
                <a:solidFill>
                  <a:srgbClr val="007ED3"/>
                </a:solidFill>
              </a:rPr>
              <a:t>Universality</a:t>
            </a:r>
          </a:p>
          <a:p>
            <a:pPr marL="0" indent="0" algn="r" eaLnBrk="1" hangingPunct="1">
              <a:spcAft>
                <a:spcPts val="800"/>
              </a:spcAft>
              <a:buNone/>
              <a:tabLst>
                <a:tab pos="2060575" algn="l"/>
              </a:tabLst>
            </a:pPr>
            <a:r>
              <a:rPr lang="en-US" altLang="en-US" sz="2200" dirty="0">
                <a:solidFill>
                  <a:srgbClr val="007ED3"/>
                </a:solidFill>
              </a:rPr>
              <a:t>Accessibility</a:t>
            </a:r>
          </a:p>
          <a:p>
            <a:pPr marL="0" indent="0" algn="r" eaLnBrk="1" hangingPunct="1">
              <a:spcAft>
                <a:spcPts val="800"/>
              </a:spcAft>
              <a:buNone/>
              <a:tabLst>
                <a:tab pos="2060575" algn="l"/>
              </a:tabLst>
            </a:pPr>
            <a:r>
              <a:rPr lang="en-US" altLang="en-US" sz="2200" dirty="0">
                <a:solidFill>
                  <a:srgbClr val="007ED3"/>
                </a:solidFill>
              </a:rPr>
              <a:t>Simplicity &amp; Flexibility</a:t>
            </a:r>
          </a:p>
          <a:p>
            <a:pPr marL="0" indent="0" algn="r" eaLnBrk="1" hangingPunct="1">
              <a:spcAft>
                <a:spcPts val="800"/>
              </a:spcAft>
              <a:buNone/>
              <a:tabLst>
                <a:tab pos="2060575" algn="l"/>
              </a:tabLst>
            </a:pPr>
            <a:r>
              <a:rPr lang="en-US" altLang="en-US" sz="2200" dirty="0">
                <a:solidFill>
                  <a:srgbClr val="007ED3"/>
                </a:solidFill>
              </a:rPr>
              <a:t>Speed &amp; Efficiency</a:t>
            </a:r>
          </a:p>
          <a:p>
            <a:pPr marL="0" indent="0" algn="r" eaLnBrk="1" hangingPunct="1">
              <a:spcAft>
                <a:spcPts val="800"/>
              </a:spcAft>
              <a:buNone/>
              <a:tabLst>
                <a:tab pos="2060575" algn="l"/>
              </a:tabLst>
            </a:pPr>
            <a:endParaRPr lang="en-US" altLang="en-US" sz="2200" dirty="0">
              <a:solidFill>
                <a:srgbClr val="007ED3"/>
              </a:solidFill>
            </a:endParaRPr>
          </a:p>
          <a:p>
            <a:pPr marL="0" indent="0" algn="r" eaLnBrk="1" hangingPunct="1">
              <a:spcAft>
                <a:spcPts val="800"/>
              </a:spcAft>
              <a:buNone/>
              <a:tabLst>
                <a:tab pos="2060575" algn="l"/>
              </a:tabLst>
            </a:pPr>
            <a:r>
              <a:rPr lang="en-US" altLang="en-US" sz="2200" dirty="0">
                <a:solidFill>
                  <a:srgbClr val="007ED3"/>
                </a:solidFill>
              </a:rPr>
              <a:t>Cost-effectiveness</a:t>
            </a:r>
          </a:p>
          <a:p>
            <a:pPr marL="0" indent="0" algn="r" eaLnBrk="1" hangingPunct="1">
              <a:spcAft>
                <a:spcPts val="800"/>
              </a:spcAft>
              <a:buNone/>
              <a:tabLst>
                <a:tab pos="2060575" algn="l"/>
              </a:tabLst>
            </a:pPr>
            <a:r>
              <a:rPr lang="en-US" altLang="en-US" sz="2200" dirty="0">
                <a:solidFill>
                  <a:srgbClr val="007ED3"/>
                </a:solidFill>
              </a:rPr>
              <a:t>Responsiveness and fairness</a:t>
            </a:r>
          </a:p>
          <a:p>
            <a:pPr marL="0" indent="0" algn="r" eaLnBrk="1" hangingPunct="1">
              <a:spcAft>
                <a:spcPts val="800"/>
              </a:spcAft>
              <a:buNone/>
              <a:tabLst>
                <a:tab pos="2060575" algn="l"/>
              </a:tabLst>
            </a:pPr>
            <a:r>
              <a:rPr lang="en-US" altLang="en-US" sz="2200" dirty="0">
                <a:solidFill>
                  <a:srgbClr val="007ED3"/>
                </a:solidFill>
              </a:rPr>
              <a:t>Non-discrimination</a:t>
            </a:r>
          </a:p>
          <a:p>
            <a:pPr marL="0" indent="0" algn="r" eaLnBrk="1" hangingPunct="1">
              <a:spcAft>
                <a:spcPts val="800"/>
              </a:spcAft>
              <a:buNone/>
              <a:tabLst>
                <a:tab pos="2060575" algn="l"/>
              </a:tabLst>
            </a:pPr>
            <a:r>
              <a:rPr lang="en-US" altLang="en-US" sz="2200" dirty="0">
                <a:solidFill>
                  <a:srgbClr val="007ED3"/>
                </a:solidFill>
              </a:rPr>
              <a:t>Co-operation and compliance</a:t>
            </a:r>
          </a:p>
          <a:p>
            <a:pPr marL="0" indent="0" algn="r" eaLnBrk="1" hangingPunct="1">
              <a:spcAft>
                <a:spcPts val="800"/>
              </a:spcAft>
              <a:buNone/>
              <a:tabLst>
                <a:tab pos="2060575" algn="l"/>
              </a:tabLst>
            </a:pPr>
            <a:r>
              <a:rPr lang="en-GB" altLang="en-US" sz="2200" dirty="0">
                <a:solidFill>
                  <a:srgbClr val="007ED3"/>
                </a:solidFill>
              </a:rPr>
              <a:t>Protocol on Applicable Law (optional)</a:t>
            </a:r>
          </a:p>
        </p:txBody>
      </p:sp>
    </p:spTree>
    <p:extLst>
      <p:ext uri="{BB962C8B-B14F-4D97-AF65-F5344CB8AC3E}">
        <p14:creationId xmlns:p14="http://schemas.microsoft.com/office/powerpoint/2010/main" val="2862383994"/>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10"/>
                                        </p:tgtEl>
                                        <p:attrNameLst>
                                          <p:attrName>style.visibility</p:attrName>
                                        </p:attrNameLst>
                                      </p:cBhvr>
                                      <p:to>
                                        <p:strVal val="visible"/>
                                      </p:to>
                                    </p:set>
                                  </p:childTnLst>
                                </p:cTn>
                              </p:par>
                            </p:childTnLst>
                          </p:cTn>
                        </p:par>
                        <p:par>
                          <p:cTn id="7" fill="hold">
                            <p:stCondLst>
                              <p:cond delay="1000"/>
                            </p:stCondLst>
                            <p:childTnLst>
                              <p:par>
                                <p:cTn id="8" presetID="1" presetClass="entr" presetSubtype="0" fill="hold" grpId="0" nodeType="afterEffect">
                                  <p:stCondLst>
                                    <p:cond delay="0"/>
                                  </p:stCondLst>
                                  <p:childTnLst>
                                    <p:set>
                                      <p:cBhvr>
                                        <p:cTn id="9" dur="1" fill="hold">
                                          <p:stCondLst>
                                            <p:cond delay="0"/>
                                          </p:stCondLst>
                                        </p:cTn>
                                        <p:tgtEl>
                                          <p:spTgt spid="11"/>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0"/>
                                  </p:stCondLst>
                                  <p:childTnLst>
                                    <p:set>
                                      <p:cBhvr>
                                        <p:cTn id="15" dur="1" fill="hold">
                                          <p:stCondLst>
                                            <p:cond delay="0"/>
                                          </p:stCondLst>
                                        </p:cTn>
                                        <p:tgtEl>
                                          <p:spTgt spid="16"/>
                                        </p:tgtEl>
                                        <p:attrNameLst>
                                          <p:attrName>style.visibility</p:attrName>
                                        </p:attrNameLst>
                                      </p:cBhvr>
                                      <p:to>
                                        <p:strVal val="visible"/>
                                      </p:to>
                                    </p:set>
                                  </p:childTnLst>
                                </p:cTn>
                              </p:par>
                            </p:childTnLst>
                          </p:cTn>
                        </p:par>
                        <p:par>
                          <p:cTn id="16" fill="hold">
                            <p:stCondLst>
                              <p:cond delay="1000"/>
                            </p:stCondLst>
                            <p:childTnLst>
                              <p:par>
                                <p:cTn id="17" presetID="1" presetClass="entr" presetSubtype="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par>
                          <p:cTn id="19" fill="hold">
                            <p:stCondLst>
                              <p:cond delay="1000"/>
                            </p:stCondLst>
                            <p:childTnLst>
                              <p:par>
                                <p:cTn id="20" presetID="1" presetClass="entr" presetSubtype="0"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6" grpId="0"/>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txBox="1">
            <a:spLocks noChangeArrowheads="1"/>
          </p:cNvSpPr>
          <p:nvPr/>
        </p:nvSpPr>
        <p:spPr bwMode="auto">
          <a:xfrm>
            <a:off x="-4762" y="-50800"/>
            <a:ext cx="91487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US" altLang="en-US" sz="3600" dirty="0">
                <a:solidFill>
                  <a:srgbClr val="03295A"/>
                </a:solidFill>
                <a:latin typeface="Calibri" panose="020F0502020204030204"/>
              </a:rPr>
              <a:t>Principal Components</a:t>
            </a:r>
            <a:endParaRPr lang="en-US" altLang="en-US" sz="3600" i="1" dirty="0">
              <a:solidFill>
                <a:srgbClr val="03295A"/>
              </a:solidFill>
              <a:latin typeface="Calibri" panose="020F0502020204030204"/>
            </a:endParaRPr>
          </a:p>
        </p:txBody>
      </p:sp>
      <p:pic>
        <p:nvPicPr>
          <p:cNvPr id="25603" name="Picture 11"/>
          <p:cNvPicPr>
            <a:picLocks noChangeAspect="1"/>
          </p:cNvPicPr>
          <p:nvPr/>
        </p:nvPicPr>
        <p:blipFill>
          <a:blip r:embed="rId3" cstate="print">
            <a:extLst>
              <a:ext uri="{28A0092B-C50C-407E-A947-70E740481C1C}">
                <a14:useLocalDpi xmlns:a14="http://schemas.microsoft.com/office/drawing/2010/main" val="0"/>
              </a:ext>
            </a:extLst>
          </a:blip>
          <a:srcRect r="51180" b="44173"/>
          <a:stretch>
            <a:fillRect/>
          </a:stretch>
        </p:blipFill>
        <p:spPr bwMode="auto">
          <a:xfrm>
            <a:off x="8312150" y="2"/>
            <a:ext cx="827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Rectangle 12"/>
          <p:cNvSpPr>
            <a:spLocks noChangeArrowheads="1"/>
          </p:cNvSpPr>
          <p:nvPr/>
        </p:nvSpPr>
        <p:spPr bwMode="auto">
          <a:xfrm>
            <a:off x="-3175" y="990600"/>
            <a:ext cx="9144000" cy="107950"/>
          </a:xfrm>
          <a:prstGeom prst="rect">
            <a:avLst/>
          </a:prstGeom>
          <a:solidFill>
            <a:srgbClr val="03295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25605" name="Rectangle 13"/>
          <p:cNvSpPr>
            <a:spLocks noChangeArrowheads="1"/>
          </p:cNvSpPr>
          <p:nvPr/>
        </p:nvSpPr>
        <p:spPr bwMode="auto">
          <a:xfrm>
            <a:off x="3175" y="1084263"/>
            <a:ext cx="9144000" cy="107950"/>
          </a:xfrm>
          <a:prstGeom prst="rect">
            <a:avLst/>
          </a:prstGeom>
          <a:solidFill>
            <a:srgbClr val="007ED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25606" name="Rectangle 14"/>
          <p:cNvSpPr>
            <a:spLocks noChangeArrowheads="1"/>
          </p:cNvSpPr>
          <p:nvPr/>
        </p:nvSpPr>
        <p:spPr bwMode="auto">
          <a:xfrm>
            <a:off x="-4762" y="1163638"/>
            <a:ext cx="9144001" cy="107950"/>
          </a:xfrm>
          <a:prstGeom prst="rect">
            <a:avLst/>
          </a:prstGeom>
          <a:solidFill>
            <a:srgbClr val="A2B9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14" name="Rectangle 3"/>
          <p:cNvSpPr txBox="1">
            <a:spLocks noChangeArrowheads="1"/>
          </p:cNvSpPr>
          <p:nvPr/>
        </p:nvSpPr>
        <p:spPr bwMode="auto">
          <a:xfrm>
            <a:off x="661989" y="1582615"/>
            <a:ext cx="7826375"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tabLst>
                <a:tab pos="2060575" algn="l"/>
              </a:tabLst>
            </a:pPr>
            <a:r>
              <a:rPr lang="en-GB" altLang="en-US" dirty="0">
                <a:solidFill>
                  <a:srgbClr val="03295A"/>
                </a:solidFill>
              </a:rPr>
              <a:t>System of </a:t>
            </a:r>
            <a:r>
              <a:rPr lang="en-GB" altLang="en-US" dirty="0">
                <a:solidFill>
                  <a:srgbClr val="007ED3"/>
                </a:solidFill>
              </a:rPr>
              <a:t>administrative co-operation </a:t>
            </a:r>
            <a:r>
              <a:rPr lang="en-GB" altLang="en-US" dirty="0">
                <a:solidFill>
                  <a:srgbClr val="03295A"/>
                </a:solidFill>
              </a:rPr>
              <a:t>(efficient, responsive, flexible, accessible)</a:t>
            </a:r>
          </a:p>
          <a:p>
            <a:pPr eaLnBrk="1" hangingPunct="1">
              <a:tabLst>
                <a:tab pos="2060575" algn="l"/>
              </a:tabLst>
            </a:pPr>
            <a:r>
              <a:rPr lang="en-GB" altLang="en-US" dirty="0">
                <a:solidFill>
                  <a:srgbClr val="03295A"/>
                </a:solidFill>
              </a:rPr>
              <a:t>Provides procedures for applications seeking: </a:t>
            </a:r>
          </a:p>
          <a:p>
            <a:pPr marL="900113" lvl="1" indent="-328613" eaLnBrk="1" hangingPunct="1">
              <a:buFont typeface="Wingdings" panose="05000000000000000000" pitchFamily="2" charset="2"/>
              <a:buChar char="ü"/>
              <a:tabLst>
                <a:tab pos="2060575" algn="l"/>
              </a:tabLst>
            </a:pPr>
            <a:r>
              <a:rPr lang="en-GB" altLang="en-US" dirty="0">
                <a:solidFill>
                  <a:srgbClr val="007ED3"/>
                </a:solidFill>
              </a:rPr>
              <a:t>Establishment</a:t>
            </a:r>
            <a:r>
              <a:rPr lang="en-GB" altLang="en-US" dirty="0">
                <a:solidFill>
                  <a:srgbClr val="03295A"/>
                </a:solidFill>
              </a:rPr>
              <a:t> of maintenance obligations</a:t>
            </a:r>
          </a:p>
          <a:p>
            <a:pPr marL="900113" lvl="1" indent="-328613" eaLnBrk="1" hangingPunct="1">
              <a:buFont typeface="Wingdings" panose="05000000000000000000" pitchFamily="2" charset="2"/>
              <a:buChar char="ü"/>
              <a:tabLst>
                <a:tab pos="2060575" algn="l"/>
              </a:tabLst>
            </a:pPr>
            <a:r>
              <a:rPr lang="en-GB" altLang="en-US" dirty="0">
                <a:solidFill>
                  <a:srgbClr val="007ED3"/>
                </a:solidFill>
              </a:rPr>
              <a:t>Recognition </a:t>
            </a:r>
            <a:r>
              <a:rPr lang="en-GB" altLang="en-US" dirty="0">
                <a:solidFill>
                  <a:srgbClr val="03295A"/>
                </a:solidFill>
              </a:rPr>
              <a:t>or </a:t>
            </a:r>
            <a:r>
              <a:rPr lang="en-GB" altLang="en-US" dirty="0">
                <a:solidFill>
                  <a:srgbClr val="007ED3"/>
                </a:solidFill>
              </a:rPr>
              <a:t>recognition and enforcement </a:t>
            </a:r>
            <a:r>
              <a:rPr lang="en-GB" altLang="en-US" dirty="0">
                <a:solidFill>
                  <a:srgbClr val="03295A"/>
                </a:solidFill>
              </a:rPr>
              <a:t>of decisions in respect of maintenance obligations</a:t>
            </a:r>
          </a:p>
          <a:p>
            <a:pPr marL="900113" lvl="1" indent="-328613" eaLnBrk="1" hangingPunct="1">
              <a:buFont typeface="Wingdings" panose="05000000000000000000" pitchFamily="2" charset="2"/>
              <a:buChar char="ü"/>
              <a:tabLst>
                <a:tab pos="2060575" algn="l"/>
              </a:tabLst>
            </a:pPr>
            <a:r>
              <a:rPr lang="en-GB" altLang="en-US" dirty="0">
                <a:solidFill>
                  <a:srgbClr val="007ED3"/>
                </a:solidFill>
              </a:rPr>
              <a:t>Modification </a:t>
            </a:r>
            <a:r>
              <a:rPr lang="en-GB" altLang="en-US" dirty="0">
                <a:solidFill>
                  <a:srgbClr val="03295A"/>
                </a:solidFill>
              </a:rPr>
              <a:t>of decisions</a:t>
            </a:r>
          </a:p>
          <a:p>
            <a:pPr eaLnBrk="1" hangingPunct="1">
              <a:tabLst>
                <a:tab pos="2060575" algn="l"/>
              </a:tabLst>
            </a:pPr>
            <a:r>
              <a:rPr lang="en-GB" altLang="en-US" dirty="0">
                <a:solidFill>
                  <a:srgbClr val="03295A"/>
                </a:solidFill>
              </a:rPr>
              <a:t>Effective access to procedures</a:t>
            </a:r>
          </a:p>
          <a:p>
            <a:pPr eaLnBrk="1" hangingPunct="1">
              <a:tabLst>
                <a:tab pos="2060575" algn="l"/>
              </a:tabLst>
            </a:pPr>
            <a:r>
              <a:rPr lang="en-GB" altLang="en-US" dirty="0">
                <a:solidFill>
                  <a:srgbClr val="03295A"/>
                </a:solidFill>
              </a:rPr>
              <a:t>Swift and effective enforcement</a:t>
            </a:r>
          </a:p>
          <a:p>
            <a:pPr eaLnBrk="1" hangingPunct="1">
              <a:tabLst>
                <a:tab pos="2060575" algn="l"/>
              </a:tabLst>
            </a:pPr>
            <a:r>
              <a:rPr lang="en-GB" altLang="en-US" dirty="0">
                <a:solidFill>
                  <a:srgbClr val="03295A"/>
                </a:solidFill>
              </a:rPr>
              <a:t>Allows for </a:t>
            </a:r>
            <a:r>
              <a:rPr lang="en-GB" altLang="en-US" dirty="0">
                <a:solidFill>
                  <a:srgbClr val="007ED3"/>
                </a:solidFill>
              </a:rPr>
              <a:t>direct requests </a:t>
            </a:r>
            <a:r>
              <a:rPr lang="en-GB" altLang="en-US" dirty="0">
                <a:solidFill>
                  <a:srgbClr val="03295A"/>
                </a:solidFill>
              </a:rPr>
              <a:t>to competent authorities</a:t>
            </a:r>
          </a:p>
        </p:txBody>
      </p:sp>
    </p:spTree>
    <p:extLst>
      <p:ext uri="{BB962C8B-B14F-4D97-AF65-F5344CB8AC3E}">
        <p14:creationId xmlns:p14="http://schemas.microsoft.com/office/powerpoint/2010/main" val="3002635603"/>
      </p:ext>
    </p:extLst>
  </p:cSld>
  <p:clrMapOvr>
    <a:masterClrMapping/>
  </p:clrMapOvr>
  <p:transition>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txBox="1">
            <a:spLocks noChangeArrowheads="1"/>
          </p:cNvSpPr>
          <p:nvPr/>
        </p:nvSpPr>
        <p:spPr bwMode="auto">
          <a:xfrm>
            <a:off x="-4762" y="-50800"/>
            <a:ext cx="91487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US" altLang="en-US" sz="3600" dirty="0">
                <a:solidFill>
                  <a:srgbClr val="03295A"/>
                </a:solidFill>
                <a:latin typeface="Calibri" panose="020F0502020204030204"/>
              </a:rPr>
              <a:t>Flexible Scope</a:t>
            </a:r>
            <a:endParaRPr lang="en-US" altLang="en-US" sz="3600" i="1" dirty="0">
              <a:solidFill>
                <a:srgbClr val="03295A"/>
              </a:solidFill>
              <a:latin typeface="Calibri" panose="020F0502020204030204"/>
            </a:endParaRPr>
          </a:p>
        </p:txBody>
      </p:sp>
      <p:pic>
        <p:nvPicPr>
          <p:cNvPr id="25603" name="Picture 11"/>
          <p:cNvPicPr>
            <a:picLocks noChangeAspect="1"/>
          </p:cNvPicPr>
          <p:nvPr/>
        </p:nvPicPr>
        <p:blipFill>
          <a:blip r:embed="rId3" cstate="print">
            <a:extLst>
              <a:ext uri="{28A0092B-C50C-407E-A947-70E740481C1C}">
                <a14:useLocalDpi xmlns:a14="http://schemas.microsoft.com/office/drawing/2010/main" val="0"/>
              </a:ext>
            </a:extLst>
          </a:blip>
          <a:srcRect r="51180" b="44173"/>
          <a:stretch>
            <a:fillRect/>
          </a:stretch>
        </p:blipFill>
        <p:spPr bwMode="auto">
          <a:xfrm>
            <a:off x="8312150" y="2"/>
            <a:ext cx="827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Rectangle 12"/>
          <p:cNvSpPr>
            <a:spLocks noChangeArrowheads="1"/>
          </p:cNvSpPr>
          <p:nvPr/>
        </p:nvSpPr>
        <p:spPr bwMode="auto">
          <a:xfrm>
            <a:off x="-3175" y="990600"/>
            <a:ext cx="9144000" cy="107950"/>
          </a:xfrm>
          <a:prstGeom prst="rect">
            <a:avLst/>
          </a:prstGeom>
          <a:solidFill>
            <a:srgbClr val="03295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25605" name="Rectangle 13"/>
          <p:cNvSpPr>
            <a:spLocks noChangeArrowheads="1"/>
          </p:cNvSpPr>
          <p:nvPr/>
        </p:nvSpPr>
        <p:spPr bwMode="auto">
          <a:xfrm>
            <a:off x="3175" y="1084263"/>
            <a:ext cx="9144000" cy="107950"/>
          </a:xfrm>
          <a:prstGeom prst="rect">
            <a:avLst/>
          </a:prstGeom>
          <a:solidFill>
            <a:srgbClr val="007ED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25606" name="Rectangle 14"/>
          <p:cNvSpPr>
            <a:spLocks noChangeArrowheads="1"/>
          </p:cNvSpPr>
          <p:nvPr/>
        </p:nvSpPr>
        <p:spPr bwMode="auto">
          <a:xfrm>
            <a:off x="-4762" y="1163638"/>
            <a:ext cx="9144001" cy="107950"/>
          </a:xfrm>
          <a:prstGeom prst="rect">
            <a:avLst/>
          </a:prstGeom>
          <a:solidFill>
            <a:srgbClr val="A2B9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8" name="Rectangle 3"/>
          <p:cNvSpPr txBox="1">
            <a:spLocks noChangeArrowheads="1"/>
          </p:cNvSpPr>
          <p:nvPr/>
        </p:nvSpPr>
        <p:spPr bwMode="auto">
          <a:xfrm>
            <a:off x="654051" y="1517165"/>
            <a:ext cx="7826375" cy="460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tabLst>
                <a:tab pos="2060575" algn="l"/>
              </a:tabLst>
            </a:pPr>
            <a:r>
              <a:rPr lang="en-GB" altLang="en-US" sz="2400" dirty="0">
                <a:solidFill>
                  <a:srgbClr val="03295A"/>
                </a:solidFill>
              </a:rPr>
              <a:t>Convention </a:t>
            </a:r>
            <a:r>
              <a:rPr lang="en-GB" altLang="en-US" sz="2400" i="1" u="sng" dirty="0">
                <a:solidFill>
                  <a:srgbClr val="03295A"/>
                </a:solidFill>
              </a:rPr>
              <a:t>as a whole</a:t>
            </a:r>
            <a:r>
              <a:rPr lang="en-GB" altLang="en-US" sz="2400" i="1" dirty="0">
                <a:solidFill>
                  <a:srgbClr val="03295A"/>
                </a:solidFill>
              </a:rPr>
              <a:t> </a:t>
            </a:r>
            <a:r>
              <a:rPr lang="en-GB" altLang="en-US" sz="2400" dirty="0">
                <a:solidFill>
                  <a:srgbClr val="03295A"/>
                </a:solidFill>
              </a:rPr>
              <a:t>applies to </a:t>
            </a:r>
            <a:r>
              <a:rPr lang="en-GB" altLang="en-US" sz="2400" dirty="0">
                <a:solidFill>
                  <a:srgbClr val="007ED3"/>
                </a:solidFill>
              </a:rPr>
              <a:t>child support </a:t>
            </a:r>
            <a:r>
              <a:rPr lang="en-GB" altLang="en-US" sz="2400" dirty="0">
                <a:solidFill>
                  <a:srgbClr val="03295A"/>
                </a:solidFill>
              </a:rPr>
              <a:t>claims, and to </a:t>
            </a:r>
            <a:r>
              <a:rPr lang="en-GB" altLang="en-US" sz="2400" dirty="0">
                <a:solidFill>
                  <a:srgbClr val="007ED3"/>
                </a:solidFill>
              </a:rPr>
              <a:t>spousal support </a:t>
            </a:r>
            <a:r>
              <a:rPr lang="en-GB" altLang="en-US" sz="2400" dirty="0">
                <a:solidFill>
                  <a:srgbClr val="03295A"/>
                </a:solidFill>
              </a:rPr>
              <a:t>claims brought </a:t>
            </a:r>
            <a:r>
              <a:rPr lang="en-GB" altLang="en-US" sz="2400" i="1" u="sng" dirty="0">
                <a:solidFill>
                  <a:srgbClr val="03295A"/>
                </a:solidFill>
              </a:rPr>
              <a:t>in conjunction with</a:t>
            </a:r>
            <a:r>
              <a:rPr lang="en-GB" altLang="en-US" sz="2400" i="1" dirty="0">
                <a:solidFill>
                  <a:srgbClr val="03295A"/>
                </a:solidFill>
              </a:rPr>
              <a:t> </a:t>
            </a:r>
            <a:r>
              <a:rPr lang="en-GB" altLang="en-US" sz="2400" dirty="0">
                <a:solidFill>
                  <a:srgbClr val="03295A"/>
                </a:solidFill>
              </a:rPr>
              <a:t>a child support claim</a:t>
            </a:r>
          </a:p>
          <a:p>
            <a:pPr eaLnBrk="1" hangingPunct="1">
              <a:buClr>
                <a:srgbClr val="03295A"/>
              </a:buClr>
              <a:tabLst>
                <a:tab pos="2060575" algn="l"/>
              </a:tabLst>
            </a:pPr>
            <a:r>
              <a:rPr lang="en-GB" altLang="en-US" sz="2400" dirty="0">
                <a:solidFill>
                  <a:srgbClr val="007ED3"/>
                </a:solidFill>
              </a:rPr>
              <a:t>Spousal support </a:t>
            </a:r>
            <a:r>
              <a:rPr lang="en-GB" altLang="en-US" sz="2400" dirty="0">
                <a:solidFill>
                  <a:srgbClr val="03295A"/>
                </a:solidFill>
              </a:rPr>
              <a:t>claims </a:t>
            </a:r>
            <a:r>
              <a:rPr lang="en-GB" altLang="en-US" sz="2400" i="1" u="sng" dirty="0">
                <a:solidFill>
                  <a:srgbClr val="03295A"/>
                </a:solidFill>
              </a:rPr>
              <a:t>alone</a:t>
            </a:r>
            <a:r>
              <a:rPr lang="en-GB" altLang="en-US" sz="2400" dirty="0">
                <a:solidFill>
                  <a:srgbClr val="03295A"/>
                </a:solidFill>
              </a:rPr>
              <a:t> are governed by </a:t>
            </a:r>
            <a:r>
              <a:rPr lang="en-GB" altLang="en-US" sz="2400" i="1" u="sng" dirty="0">
                <a:solidFill>
                  <a:srgbClr val="03295A"/>
                </a:solidFill>
              </a:rPr>
              <a:t>parts</a:t>
            </a:r>
            <a:r>
              <a:rPr lang="en-GB" altLang="en-US" sz="2400" dirty="0">
                <a:solidFill>
                  <a:srgbClr val="03295A"/>
                </a:solidFill>
              </a:rPr>
              <a:t> of the Convention; provisions on administrative co-operation will apply  only where the relevant State has made a declaration (Art. 2(3))</a:t>
            </a:r>
          </a:p>
          <a:p>
            <a:pPr eaLnBrk="1" hangingPunct="1">
              <a:buClr>
                <a:srgbClr val="03295A"/>
              </a:buClr>
              <a:tabLst>
                <a:tab pos="2060575" algn="l"/>
              </a:tabLst>
            </a:pPr>
            <a:r>
              <a:rPr lang="en-GB" altLang="en-US" sz="2400" dirty="0">
                <a:solidFill>
                  <a:srgbClr val="007ED3"/>
                </a:solidFill>
              </a:rPr>
              <a:t>Application</a:t>
            </a:r>
            <a:r>
              <a:rPr lang="en-GB" altLang="en-US" sz="2400" dirty="0">
                <a:solidFill>
                  <a:srgbClr val="03295A"/>
                </a:solidFill>
              </a:rPr>
              <a:t> of any part of the Convention </a:t>
            </a:r>
            <a:r>
              <a:rPr lang="en-GB" altLang="en-US" sz="2400" dirty="0">
                <a:solidFill>
                  <a:srgbClr val="007ED3"/>
                </a:solidFill>
              </a:rPr>
              <a:t>could be extended </a:t>
            </a:r>
            <a:r>
              <a:rPr lang="en-GB" altLang="en-US" sz="2400" dirty="0">
                <a:solidFill>
                  <a:srgbClr val="03295A"/>
                </a:solidFill>
              </a:rPr>
              <a:t>by way of declaration (with reciprocal effect) to other maintenance obligations arising from a family relationship, parentage, marriage or affinity, including vulnerable adults</a:t>
            </a:r>
          </a:p>
          <a:p>
            <a:pPr eaLnBrk="1" hangingPunct="1">
              <a:tabLst>
                <a:tab pos="2060575" algn="l"/>
              </a:tabLst>
            </a:pPr>
            <a:r>
              <a:rPr lang="en-GB" altLang="en-US" sz="2400" dirty="0">
                <a:solidFill>
                  <a:srgbClr val="03295A"/>
                </a:solidFill>
              </a:rPr>
              <a:t>Convention applies to all children </a:t>
            </a:r>
            <a:r>
              <a:rPr lang="en-GB" altLang="en-US" sz="2400" dirty="0">
                <a:solidFill>
                  <a:srgbClr val="007ED3"/>
                </a:solidFill>
              </a:rPr>
              <a:t>regardless of the marital status</a:t>
            </a:r>
            <a:r>
              <a:rPr lang="en-GB" altLang="en-US" sz="2400" dirty="0">
                <a:solidFill>
                  <a:srgbClr val="03295A"/>
                </a:solidFill>
              </a:rPr>
              <a:t> of their parents</a:t>
            </a:r>
          </a:p>
        </p:txBody>
      </p:sp>
    </p:spTree>
    <p:extLst>
      <p:ext uri="{BB962C8B-B14F-4D97-AF65-F5344CB8AC3E}">
        <p14:creationId xmlns:p14="http://schemas.microsoft.com/office/powerpoint/2010/main" val="4008289331"/>
      </p:ext>
    </p:extLst>
  </p:cSld>
  <p:clrMapOvr>
    <a:masterClrMapping/>
  </p:clrMapOvr>
  <p:transition>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txBox="1">
            <a:spLocks noChangeArrowheads="1"/>
          </p:cNvSpPr>
          <p:nvPr/>
        </p:nvSpPr>
        <p:spPr bwMode="auto">
          <a:xfrm>
            <a:off x="-4762" y="-50800"/>
            <a:ext cx="91487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US" altLang="en-US" sz="3600" dirty="0">
                <a:solidFill>
                  <a:srgbClr val="03295A"/>
                </a:solidFill>
                <a:latin typeface="Calibri" panose="020F0502020204030204"/>
              </a:rPr>
              <a:t>Role of Central Authorities</a:t>
            </a:r>
            <a:endParaRPr lang="en-US" altLang="en-US" sz="3600" i="1" dirty="0">
              <a:solidFill>
                <a:srgbClr val="03295A"/>
              </a:solidFill>
              <a:latin typeface="Calibri" panose="020F0502020204030204"/>
            </a:endParaRPr>
          </a:p>
        </p:txBody>
      </p:sp>
      <p:pic>
        <p:nvPicPr>
          <p:cNvPr id="25603" name="Picture 11"/>
          <p:cNvPicPr>
            <a:picLocks noChangeAspect="1"/>
          </p:cNvPicPr>
          <p:nvPr/>
        </p:nvPicPr>
        <p:blipFill>
          <a:blip r:embed="rId3" cstate="print">
            <a:extLst>
              <a:ext uri="{28A0092B-C50C-407E-A947-70E740481C1C}">
                <a14:useLocalDpi xmlns:a14="http://schemas.microsoft.com/office/drawing/2010/main" val="0"/>
              </a:ext>
            </a:extLst>
          </a:blip>
          <a:srcRect r="51180" b="44173"/>
          <a:stretch>
            <a:fillRect/>
          </a:stretch>
        </p:blipFill>
        <p:spPr bwMode="auto">
          <a:xfrm>
            <a:off x="8312150" y="2"/>
            <a:ext cx="827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Rectangle 12"/>
          <p:cNvSpPr>
            <a:spLocks noChangeArrowheads="1"/>
          </p:cNvSpPr>
          <p:nvPr/>
        </p:nvSpPr>
        <p:spPr bwMode="auto">
          <a:xfrm>
            <a:off x="-3175" y="990600"/>
            <a:ext cx="9144000" cy="107950"/>
          </a:xfrm>
          <a:prstGeom prst="rect">
            <a:avLst/>
          </a:prstGeom>
          <a:solidFill>
            <a:srgbClr val="03295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25605" name="Rectangle 13"/>
          <p:cNvSpPr>
            <a:spLocks noChangeArrowheads="1"/>
          </p:cNvSpPr>
          <p:nvPr/>
        </p:nvSpPr>
        <p:spPr bwMode="auto">
          <a:xfrm>
            <a:off x="3175" y="1084263"/>
            <a:ext cx="9144000" cy="107950"/>
          </a:xfrm>
          <a:prstGeom prst="rect">
            <a:avLst/>
          </a:prstGeom>
          <a:solidFill>
            <a:srgbClr val="007ED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25606" name="Rectangle 14"/>
          <p:cNvSpPr>
            <a:spLocks noChangeArrowheads="1"/>
          </p:cNvSpPr>
          <p:nvPr/>
        </p:nvSpPr>
        <p:spPr bwMode="auto">
          <a:xfrm>
            <a:off x="-4762" y="1163638"/>
            <a:ext cx="9144001" cy="107950"/>
          </a:xfrm>
          <a:prstGeom prst="rect">
            <a:avLst/>
          </a:prstGeom>
          <a:solidFill>
            <a:srgbClr val="A2B9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9" name="Rectangle 3"/>
          <p:cNvSpPr txBox="1">
            <a:spLocks noChangeArrowheads="1"/>
          </p:cNvSpPr>
          <p:nvPr/>
        </p:nvSpPr>
        <p:spPr bwMode="auto">
          <a:xfrm>
            <a:off x="708027" y="1600200"/>
            <a:ext cx="7826375"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tabLst>
                <a:tab pos="2060575" algn="l"/>
              </a:tabLst>
            </a:pPr>
            <a:r>
              <a:rPr lang="en-US" altLang="en-US" dirty="0">
                <a:solidFill>
                  <a:srgbClr val="03295A"/>
                </a:solidFill>
              </a:rPr>
              <a:t>Administrative co-operation is co-ordinated by a </a:t>
            </a:r>
            <a:r>
              <a:rPr lang="en-US" altLang="en-US" dirty="0">
                <a:solidFill>
                  <a:srgbClr val="007ED3"/>
                </a:solidFill>
              </a:rPr>
              <a:t>network of Central Authorities </a:t>
            </a:r>
            <a:r>
              <a:rPr lang="en-US" altLang="en-US" dirty="0">
                <a:solidFill>
                  <a:srgbClr val="03295A"/>
                </a:solidFill>
              </a:rPr>
              <a:t>(CAs)</a:t>
            </a:r>
          </a:p>
          <a:p>
            <a:pPr eaLnBrk="1" hangingPunct="1">
              <a:tabLst>
                <a:tab pos="2060575" algn="l"/>
              </a:tabLst>
            </a:pPr>
            <a:r>
              <a:rPr lang="en-US" altLang="en-US" dirty="0">
                <a:solidFill>
                  <a:srgbClr val="03295A"/>
                </a:solidFill>
              </a:rPr>
              <a:t>Central Authorities are responsible for:</a:t>
            </a:r>
          </a:p>
          <a:p>
            <a:pPr marL="900113" lvl="1" indent="-357188" eaLnBrk="1" hangingPunct="1">
              <a:buFont typeface="Wingdings" panose="05000000000000000000" pitchFamily="2" charset="2"/>
              <a:buChar char="ü"/>
              <a:tabLst>
                <a:tab pos="2060575" algn="l"/>
              </a:tabLst>
            </a:pPr>
            <a:r>
              <a:rPr lang="en-US" altLang="en-US" dirty="0">
                <a:solidFill>
                  <a:srgbClr val="007ED3"/>
                </a:solidFill>
              </a:rPr>
              <a:t>Transmitting</a:t>
            </a:r>
            <a:r>
              <a:rPr lang="en-US" altLang="en-US" dirty="0">
                <a:solidFill>
                  <a:srgbClr val="03295A"/>
                </a:solidFill>
              </a:rPr>
              <a:t> and </a:t>
            </a:r>
            <a:r>
              <a:rPr lang="en-US" altLang="en-US" dirty="0">
                <a:solidFill>
                  <a:srgbClr val="007ED3"/>
                </a:solidFill>
              </a:rPr>
              <a:t>receiving</a:t>
            </a:r>
            <a:r>
              <a:rPr lang="en-US" altLang="en-US" dirty="0">
                <a:solidFill>
                  <a:srgbClr val="03295A"/>
                </a:solidFill>
              </a:rPr>
              <a:t> applications</a:t>
            </a:r>
          </a:p>
          <a:p>
            <a:pPr marL="900113" lvl="1" indent="-357188" eaLnBrk="1" hangingPunct="1">
              <a:buFont typeface="Wingdings" panose="05000000000000000000" pitchFamily="2" charset="2"/>
              <a:buChar char="ü"/>
              <a:tabLst>
                <a:tab pos="2060575" algn="l"/>
              </a:tabLst>
            </a:pPr>
            <a:r>
              <a:rPr lang="en-US" altLang="en-US" dirty="0">
                <a:solidFill>
                  <a:srgbClr val="007ED3"/>
                </a:solidFill>
              </a:rPr>
              <a:t>Initiating</a:t>
            </a:r>
            <a:r>
              <a:rPr lang="en-US" altLang="en-US" dirty="0">
                <a:solidFill>
                  <a:srgbClr val="03295A"/>
                </a:solidFill>
              </a:rPr>
              <a:t> (or facilitating the initiation of) </a:t>
            </a:r>
            <a:r>
              <a:rPr lang="en-US" altLang="en-US" dirty="0">
                <a:solidFill>
                  <a:srgbClr val="007ED3"/>
                </a:solidFill>
              </a:rPr>
              <a:t>proceedings</a:t>
            </a:r>
            <a:r>
              <a:rPr lang="en-US" altLang="en-US" dirty="0">
                <a:solidFill>
                  <a:srgbClr val="03295A"/>
                </a:solidFill>
              </a:rPr>
              <a:t> in respect of such applications</a:t>
            </a:r>
          </a:p>
          <a:p>
            <a:pPr eaLnBrk="1" hangingPunct="1">
              <a:tabLst>
                <a:tab pos="2060575" algn="l"/>
              </a:tabLst>
            </a:pPr>
            <a:r>
              <a:rPr lang="en-GB" altLang="en-US" dirty="0">
                <a:solidFill>
                  <a:srgbClr val="03295A"/>
                </a:solidFill>
              </a:rPr>
              <a:t>Central Authorities are also responsible for a range of related measures, including:</a:t>
            </a:r>
          </a:p>
          <a:p>
            <a:pPr marL="900113" lvl="1" indent="-357188" eaLnBrk="1" hangingPunct="1">
              <a:buFont typeface="Wingdings" panose="05000000000000000000" pitchFamily="2" charset="2"/>
              <a:buChar char="ü"/>
              <a:tabLst>
                <a:tab pos="2060575" algn="l"/>
              </a:tabLst>
            </a:pPr>
            <a:r>
              <a:rPr lang="en-US" altLang="en-US" dirty="0">
                <a:solidFill>
                  <a:srgbClr val="007ED3"/>
                </a:solidFill>
              </a:rPr>
              <a:t>Providing</a:t>
            </a:r>
            <a:r>
              <a:rPr lang="en-US" altLang="en-US" dirty="0">
                <a:solidFill>
                  <a:srgbClr val="03295A"/>
                </a:solidFill>
              </a:rPr>
              <a:t> (or facilitating the provision of) </a:t>
            </a:r>
            <a:r>
              <a:rPr lang="en-US" altLang="en-US" dirty="0">
                <a:solidFill>
                  <a:srgbClr val="007ED3"/>
                </a:solidFill>
              </a:rPr>
              <a:t>legal assistance</a:t>
            </a:r>
          </a:p>
          <a:p>
            <a:pPr marL="900113" lvl="1" indent="-357188" eaLnBrk="1" hangingPunct="1">
              <a:buClr>
                <a:srgbClr val="007ED3"/>
              </a:buClr>
              <a:buFont typeface="Wingdings" panose="05000000000000000000" pitchFamily="2" charset="2"/>
              <a:buChar char="ü"/>
              <a:tabLst>
                <a:tab pos="2060575" algn="l"/>
              </a:tabLst>
            </a:pPr>
            <a:r>
              <a:rPr lang="en-GB" altLang="en-US" dirty="0">
                <a:solidFill>
                  <a:srgbClr val="03295A"/>
                </a:solidFill>
              </a:rPr>
              <a:t>Helping to </a:t>
            </a:r>
            <a:r>
              <a:rPr lang="en-GB" altLang="en-US" dirty="0">
                <a:solidFill>
                  <a:srgbClr val="007ED3"/>
                </a:solidFill>
              </a:rPr>
              <a:t>locate debtor </a:t>
            </a:r>
            <a:r>
              <a:rPr lang="en-GB" altLang="en-US" dirty="0">
                <a:solidFill>
                  <a:srgbClr val="03295A"/>
                </a:solidFill>
              </a:rPr>
              <a:t>/</a:t>
            </a:r>
            <a:r>
              <a:rPr lang="en-GB" altLang="en-US" dirty="0">
                <a:solidFill>
                  <a:srgbClr val="007ED3"/>
                </a:solidFill>
              </a:rPr>
              <a:t> creditor</a:t>
            </a:r>
            <a:r>
              <a:rPr lang="en-GB" altLang="en-US" dirty="0">
                <a:solidFill>
                  <a:srgbClr val="03295A"/>
                </a:solidFill>
              </a:rPr>
              <a:t> or to </a:t>
            </a:r>
            <a:r>
              <a:rPr lang="en-US" altLang="en-US" dirty="0">
                <a:solidFill>
                  <a:srgbClr val="007ED3"/>
                </a:solidFill>
              </a:rPr>
              <a:t>obtain information</a:t>
            </a:r>
            <a:r>
              <a:rPr lang="en-US" altLang="en-US" dirty="0">
                <a:solidFill>
                  <a:srgbClr val="03295A"/>
                </a:solidFill>
              </a:rPr>
              <a:t> about financial circumstances</a:t>
            </a:r>
            <a:endParaRPr lang="en-GB" altLang="en-US" dirty="0">
              <a:solidFill>
                <a:srgbClr val="03295A"/>
              </a:solidFill>
            </a:endParaRPr>
          </a:p>
        </p:txBody>
      </p:sp>
    </p:spTree>
    <p:extLst>
      <p:ext uri="{BB962C8B-B14F-4D97-AF65-F5344CB8AC3E}">
        <p14:creationId xmlns:p14="http://schemas.microsoft.com/office/powerpoint/2010/main" val="3117542377"/>
      </p:ext>
    </p:extLst>
  </p:cSld>
  <p:clrMapOvr>
    <a:masterClrMapping/>
  </p:clrMapOvr>
  <p:transition>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txBox="1">
            <a:spLocks noChangeArrowheads="1"/>
          </p:cNvSpPr>
          <p:nvPr/>
        </p:nvSpPr>
        <p:spPr bwMode="auto">
          <a:xfrm>
            <a:off x="-4762" y="-50800"/>
            <a:ext cx="91487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US" altLang="en-US" sz="3600" dirty="0">
                <a:solidFill>
                  <a:srgbClr val="03295A"/>
                </a:solidFill>
                <a:latin typeface="Calibri" panose="020F0502020204030204"/>
              </a:rPr>
              <a:t>Recognition and Enforcement (R&amp;E)</a:t>
            </a:r>
            <a:endParaRPr lang="en-US" altLang="en-US" sz="3600" i="1" dirty="0">
              <a:solidFill>
                <a:srgbClr val="03295A"/>
              </a:solidFill>
              <a:latin typeface="Calibri" panose="020F0502020204030204"/>
            </a:endParaRPr>
          </a:p>
        </p:txBody>
      </p:sp>
      <p:pic>
        <p:nvPicPr>
          <p:cNvPr id="25603" name="Picture 11"/>
          <p:cNvPicPr>
            <a:picLocks noChangeAspect="1"/>
          </p:cNvPicPr>
          <p:nvPr/>
        </p:nvPicPr>
        <p:blipFill>
          <a:blip r:embed="rId3" cstate="print">
            <a:extLst>
              <a:ext uri="{28A0092B-C50C-407E-A947-70E740481C1C}">
                <a14:useLocalDpi xmlns:a14="http://schemas.microsoft.com/office/drawing/2010/main" val="0"/>
              </a:ext>
            </a:extLst>
          </a:blip>
          <a:srcRect r="51180" b="44173"/>
          <a:stretch>
            <a:fillRect/>
          </a:stretch>
        </p:blipFill>
        <p:spPr bwMode="auto">
          <a:xfrm>
            <a:off x="8312151" y="146051"/>
            <a:ext cx="827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Rectangle 12"/>
          <p:cNvSpPr>
            <a:spLocks noChangeArrowheads="1"/>
          </p:cNvSpPr>
          <p:nvPr/>
        </p:nvSpPr>
        <p:spPr bwMode="auto">
          <a:xfrm>
            <a:off x="-3175" y="990600"/>
            <a:ext cx="9144000" cy="107950"/>
          </a:xfrm>
          <a:prstGeom prst="rect">
            <a:avLst/>
          </a:prstGeom>
          <a:solidFill>
            <a:srgbClr val="03295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25605" name="Rectangle 13"/>
          <p:cNvSpPr>
            <a:spLocks noChangeArrowheads="1"/>
          </p:cNvSpPr>
          <p:nvPr/>
        </p:nvSpPr>
        <p:spPr bwMode="auto">
          <a:xfrm>
            <a:off x="3175" y="1084263"/>
            <a:ext cx="9144000" cy="107950"/>
          </a:xfrm>
          <a:prstGeom prst="rect">
            <a:avLst/>
          </a:prstGeom>
          <a:solidFill>
            <a:srgbClr val="007ED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25606" name="Rectangle 14"/>
          <p:cNvSpPr>
            <a:spLocks noChangeArrowheads="1"/>
          </p:cNvSpPr>
          <p:nvPr/>
        </p:nvSpPr>
        <p:spPr bwMode="auto">
          <a:xfrm>
            <a:off x="-4762" y="1163638"/>
            <a:ext cx="9144001" cy="107950"/>
          </a:xfrm>
          <a:prstGeom prst="rect">
            <a:avLst/>
          </a:prstGeom>
          <a:solidFill>
            <a:srgbClr val="A2B9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8" name="Rectangle 3"/>
          <p:cNvSpPr txBox="1">
            <a:spLocks noChangeArrowheads="1"/>
          </p:cNvSpPr>
          <p:nvPr/>
        </p:nvSpPr>
        <p:spPr bwMode="auto">
          <a:xfrm>
            <a:off x="615951" y="1600200"/>
            <a:ext cx="7902575"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buClr>
                <a:srgbClr val="03295A"/>
              </a:buClr>
              <a:tabLst>
                <a:tab pos="2060575" algn="l"/>
              </a:tabLst>
            </a:pPr>
            <a:r>
              <a:rPr lang="en-US" altLang="en-US" dirty="0">
                <a:solidFill>
                  <a:srgbClr val="007ED3"/>
                </a:solidFill>
              </a:rPr>
              <a:t>Many bases for R&amp;E </a:t>
            </a:r>
            <a:r>
              <a:rPr lang="en-US" altLang="en-US" dirty="0">
                <a:solidFill>
                  <a:srgbClr val="03295A"/>
                </a:solidFill>
              </a:rPr>
              <a:t>of foreign maintenance decisions (</a:t>
            </a:r>
            <a:r>
              <a:rPr lang="en-US" altLang="en-US" i="1" dirty="0">
                <a:solidFill>
                  <a:srgbClr val="03295A"/>
                </a:solidFill>
              </a:rPr>
              <a:t>e.g. </a:t>
            </a:r>
            <a:r>
              <a:rPr lang="en-US" altLang="en-US" dirty="0">
                <a:solidFill>
                  <a:srgbClr val="03295A"/>
                </a:solidFill>
              </a:rPr>
              <a:t>habitual residence of child / creditor / debtor in State of origin)</a:t>
            </a:r>
          </a:p>
          <a:p>
            <a:pPr eaLnBrk="1" hangingPunct="1">
              <a:buClr>
                <a:srgbClr val="03295A"/>
              </a:buClr>
              <a:tabLst>
                <a:tab pos="2060575" algn="l"/>
              </a:tabLst>
            </a:pPr>
            <a:r>
              <a:rPr lang="en-US" altLang="en-US" dirty="0">
                <a:solidFill>
                  <a:srgbClr val="007ED3"/>
                </a:solidFill>
              </a:rPr>
              <a:t>Expedited procedure </a:t>
            </a:r>
            <a:r>
              <a:rPr lang="en-US" altLang="en-US" dirty="0">
                <a:solidFill>
                  <a:srgbClr val="03295A"/>
                </a:solidFill>
              </a:rPr>
              <a:t>for R&amp;E of an existing foreign decision (Art. 23)</a:t>
            </a:r>
          </a:p>
          <a:p>
            <a:pPr marL="900113" lvl="1" indent="-368300" eaLnBrk="1" hangingPunct="1">
              <a:buClr>
                <a:srgbClr val="007ED3"/>
              </a:buClr>
              <a:buFont typeface="Wingdings" panose="05000000000000000000" pitchFamily="2" charset="2"/>
              <a:buChar char="Ø"/>
              <a:tabLst>
                <a:tab pos="2060575" algn="l"/>
              </a:tabLst>
            </a:pPr>
            <a:r>
              <a:rPr lang="en-US" altLang="en-US" dirty="0">
                <a:solidFill>
                  <a:srgbClr val="03295A"/>
                </a:solidFill>
              </a:rPr>
              <a:t>CA </a:t>
            </a:r>
            <a:r>
              <a:rPr lang="en-US" altLang="en-US" dirty="0">
                <a:solidFill>
                  <a:srgbClr val="03295A"/>
                </a:solidFill>
                <a:sym typeface="Wingdings" panose="05000000000000000000" pitchFamily="2" charset="2"/>
              </a:rPr>
              <a:t> </a:t>
            </a:r>
            <a:r>
              <a:rPr lang="en-US" altLang="en-US" dirty="0">
                <a:solidFill>
                  <a:srgbClr val="03295A"/>
                </a:solidFill>
              </a:rPr>
              <a:t>must “promptly” </a:t>
            </a:r>
            <a:r>
              <a:rPr lang="en-US" altLang="en-US" dirty="0">
                <a:solidFill>
                  <a:srgbClr val="007ED3"/>
                </a:solidFill>
              </a:rPr>
              <a:t>refer applications</a:t>
            </a:r>
            <a:r>
              <a:rPr lang="en-US" altLang="en-US" dirty="0">
                <a:solidFill>
                  <a:srgbClr val="03295A"/>
                </a:solidFill>
              </a:rPr>
              <a:t> to the relevant competent authority (if applicable) </a:t>
            </a:r>
          </a:p>
          <a:p>
            <a:pPr marL="900113" lvl="1" indent="-368300" eaLnBrk="1" hangingPunct="1">
              <a:buClr>
                <a:srgbClr val="007ED3"/>
              </a:buClr>
              <a:buFont typeface="Wingdings" panose="05000000000000000000" pitchFamily="2" charset="2"/>
              <a:buChar char="Ø"/>
              <a:tabLst>
                <a:tab pos="2060575" algn="l"/>
              </a:tabLst>
            </a:pPr>
            <a:r>
              <a:rPr lang="en-US" altLang="en-US" dirty="0">
                <a:solidFill>
                  <a:srgbClr val="03295A"/>
                </a:solidFill>
              </a:rPr>
              <a:t>Competent authority </a:t>
            </a:r>
            <a:r>
              <a:rPr lang="en-US" altLang="en-US" dirty="0">
                <a:solidFill>
                  <a:srgbClr val="03295A"/>
                </a:solidFill>
                <a:sym typeface="Wingdings" panose="05000000000000000000" pitchFamily="2" charset="2"/>
              </a:rPr>
              <a:t> must make a</a:t>
            </a:r>
            <a:r>
              <a:rPr lang="en-US" altLang="en-US" dirty="0">
                <a:solidFill>
                  <a:srgbClr val="03295A"/>
                </a:solidFill>
              </a:rPr>
              <a:t> </a:t>
            </a:r>
            <a:r>
              <a:rPr lang="en-US" altLang="en-US" dirty="0">
                <a:solidFill>
                  <a:srgbClr val="007ED3"/>
                </a:solidFill>
              </a:rPr>
              <a:t>declaration of enforceability</a:t>
            </a:r>
            <a:r>
              <a:rPr lang="en-US" altLang="en-US" dirty="0">
                <a:solidFill>
                  <a:srgbClr val="03295A"/>
                </a:solidFill>
              </a:rPr>
              <a:t> or </a:t>
            </a:r>
            <a:r>
              <a:rPr lang="en-US" altLang="en-US" dirty="0">
                <a:solidFill>
                  <a:srgbClr val="007ED3"/>
                </a:solidFill>
              </a:rPr>
              <a:t>register</a:t>
            </a:r>
            <a:r>
              <a:rPr lang="en-US" altLang="en-US" dirty="0">
                <a:solidFill>
                  <a:srgbClr val="03295A"/>
                </a:solidFill>
              </a:rPr>
              <a:t> the decision for </a:t>
            </a:r>
            <a:r>
              <a:rPr lang="en-US" altLang="en-US" dirty="0">
                <a:solidFill>
                  <a:srgbClr val="007ED3"/>
                </a:solidFill>
              </a:rPr>
              <a:t>enforcement</a:t>
            </a:r>
            <a:r>
              <a:rPr lang="en-US" altLang="en-US" dirty="0">
                <a:solidFill>
                  <a:srgbClr val="03295A"/>
                </a:solidFill>
              </a:rPr>
              <a:t> “without delay”</a:t>
            </a:r>
          </a:p>
          <a:p>
            <a:pPr eaLnBrk="1" hangingPunct="1">
              <a:tabLst>
                <a:tab pos="2060575" algn="l"/>
              </a:tabLst>
            </a:pPr>
            <a:r>
              <a:rPr lang="en-US" altLang="en-US" dirty="0">
                <a:solidFill>
                  <a:srgbClr val="03295A"/>
                </a:solidFill>
              </a:rPr>
              <a:t>This also covers</a:t>
            </a:r>
            <a:r>
              <a:rPr lang="en-US" altLang="en-US" dirty="0">
                <a:solidFill>
                  <a:srgbClr val="007ED3"/>
                </a:solidFill>
              </a:rPr>
              <a:t> agreements </a:t>
            </a:r>
            <a:r>
              <a:rPr lang="en-US" altLang="en-US" dirty="0">
                <a:solidFill>
                  <a:srgbClr val="03295A"/>
                </a:solidFill>
              </a:rPr>
              <a:t>concluded before or approved by a competent authority</a:t>
            </a:r>
          </a:p>
        </p:txBody>
      </p:sp>
    </p:spTree>
    <p:extLst>
      <p:ext uri="{BB962C8B-B14F-4D97-AF65-F5344CB8AC3E}">
        <p14:creationId xmlns:p14="http://schemas.microsoft.com/office/powerpoint/2010/main" val="845927235"/>
      </p:ext>
    </p:extLst>
  </p:cSld>
  <p:clrMapOvr>
    <a:masterClrMapping/>
  </p:clrMapOvr>
  <p:transition>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feil nach rechts 11"/>
          <p:cNvSpPr/>
          <p:nvPr/>
        </p:nvSpPr>
        <p:spPr>
          <a:xfrm>
            <a:off x="3413275" y="2139158"/>
            <a:ext cx="2321700" cy="182880"/>
          </a:xfrm>
          <a:prstGeom prst="rightArrow">
            <a:avLst>
              <a:gd name="adj1" fmla="val 50000"/>
              <a:gd name="adj2" fmla="val 75007"/>
            </a:avLst>
          </a:prstGeom>
          <a:solidFill>
            <a:srgbClr val="0329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de-CH" sz="1400" b="1">
              <a:solidFill>
                <a:srgbClr val="03295A"/>
              </a:solidFill>
            </a:endParaRPr>
          </a:p>
        </p:txBody>
      </p:sp>
      <p:sp>
        <p:nvSpPr>
          <p:cNvPr id="171" name="Rectangle 1"/>
          <p:cNvSpPr>
            <a:spLocks noChangeArrowheads="1"/>
          </p:cNvSpPr>
          <p:nvPr/>
        </p:nvSpPr>
        <p:spPr bwMode="auto">
          <a:xfrm>
            <a:off x="656497" y="1371691"/>
            <a:ext cx="2836530" cy="548162"/>
          </a:xfrm>
          <a:prstGeom prst="rect">
            <a:avLst/>
          </a:prstGeom>
          <a:noFill/>
          <a:ln w="9525">
            <a:noFill/>
            <a:round/>
            <a:headEnd/>
            <a:tailEnd/>
          </a:ln>
          <a:extLst/>
        </p:spPr>
        <p:txBody>
          <a:bodyPr wrap="none" lIns="67500" tIns="35100" rIns="67500" bIns="35100" anchor="t"/>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GB" altLang="en-US" sz="2000" dirty="0">
                <a:solidFill>
                  <a:srgbClr val="00A4E4"/>
                </a:solidFill>
                <a:latin typeface="Verdana"/>
                <a:ea typeface="Arial Unicode MS" panose="020B0604020202020204" pitchFamily="34" charset="-128"/>
                <a:cs typeface="Arial Unicode MS" panose="020B0604020202020204" pitchFamily="34" charset="-128"/>
              </a:rPr>
              <a:t>Contracting State A</a:t>
            </a:r>
            <a:endParaRPr lang="en-GB" altLang="en-US" sz="1600" i="1" dirty="0">
              <a:solidFill>
                <a:srgbClr val="00A4E4"/>
              </a:solidFill>
              <a:latin typeface="Verdana"/>
              <a:ea typeface="Arial Unicode MS" panose="020B0604020202020204" pitchFamily="34" charset="-128"/>
              <a:cs typeface="Arial Unicode MS" panose="020B0604020202020204" pitchFamily="34" charset="-128"/>
            </a:endParaRPr>
          </a:p>
          <a:p>
            <a:pPr algn="ctr" eaLnBrk="0" fontAlgn="base" hangingPunct="0">
              <a:spcBef>
                <a:spcPct val="0"/>
              </a:spcBef>
              <a:spcAft>
                <a:spcPct val="0"/>
              </a:spcAft>
              <a:buClr>
                <a:srgbClr val="000000"/>
              </a:buClr>
              <a:buFont typeface="Times New Roman" panose="02020603050405020304" pitchFamily="18" charset="0"/>
              <a:buNone/>
            </a:pPr>
            <a:endParaRPr lang="en-GB" altLang="en-US" sz="2000" dirty="0">
              <a:latin typeface="Verdana"/>
              <a:ea typeface="Arial Unicode MS" panose="020B0604020202020204" pitchFamily="34" charset="-128"/>
              <a:cs typeface="Arial Unicode MS" panose="020B0604020202020204" pitchFamily="34" charset="-128"/>
            </a:endParaRPr>
          </a:p>
        </p:txBody>
      </p:sp>
      <p:sp>
        <p:nvSpPr>
          <p:cNvPr id="196" name="Rectangle 11"/>
          <p:cNvSpPr>
            <a:spLocks noChangeArrowheads="1"/>
          </p:cNvSpPr>
          <p:nvPr/>
        </p:nvSpPr>
        <p:spPr bwMode="auto">
          <a:xfrm>
            <a:off x="66486" y="2071945"/>
            <a:ext cx="872825" cy="1097477"/>
          </a:xfrm>
          <a:prstGeom prst="rect">
            <a:avLst/>
          </a:prstGeom>
          <a:solidFill>
            <a:schemeClr val="bg1"/>
          </a:solid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pPr>
            <a:r>
              <a:rPr lang="en-GB" altLang="en-US" sz="1000" b="0" dirty="0">
                <a:solidFill>
                  <a:srgbClr val="002060"/>
                </a:solidFill>
                <a:latin typeface="Verdana"/>
                <a:ea typeface="Arial Unicode MS" panose="020B0604020202020204" pitchFamily="34" charset="-128"/>
                <a:cs typeface="Arial Unicode MS" panose="020B0604020202020204" pitchFamily="34" charset="-128"/>
              </a:rPr>
              <a:t>X and Z divorce. Court orders Z to pay child support for Y</a:t>
            </a:r>
          </a:p>
        </p:txBody>
      </p:sp>
      <p:sp>
        <p:nvSpPr>
          <p:cNvPr id="35" name="Rectangle 3"/>
          <p:cNvSpPr txBox="1">
            <a:spLocks noChangeArrowheads="1"/>
          </p:cNvSpPr>
          <p:nvPr/>
        </p:nvSpPr>
        <p:spPr bwMode="auto">
          <a:xfrm>
            <a:off x="0" y="0"/>
            <a:ext cx="9144000" cy="1268700"/>
          </a:xfrm>
          <a:prstGeom prst="rect">
            <a:avLst/>
          </a:prstGeom>
          <a:solidFill>
            <a:srgbClr val="0069B4"/>
          </a:solid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eaLnBrk="1" hangingPunct="1"/>
            <a:r>
              <a:rPr lang="en-US" altLang="en-US" sz="3000" b="1" dirty="0">
                <a:solidFill>
                  <a:srgbClr val="FFFFFF"/>
                </a:solidFill>
              </a:rPr>
              <a:t>2007 Maintenance Convention</a:t>
            </a:r>
          </a:p>
          <a:p>
            <a:pPr eaLnBrk="1" hangingPunct="1"/>
            <a:r>
              <a:rPr lang="en-US" altLang="en-US" sz="3000" b="1" dirty="0">
                <a:solidFill>
                  <a:srgbClr val="FFFFFF"/>
                </a:solidFill>
              </a:rPr>
              <a:t>Application for R&amp;E of a Decision</a:t>
            </a:r>
          </a:p>
        </p:txBody>
      </p:sp>
      <p:sp>
        <p:nvSpPr>
          <p:cNvPr id="33" name="Rectangle 11"/>
          <p:cNvSpPr>
            <a:spLocks noChangeArrowheads="1"/>
          </p:cNvSpPr>
          <p:nvPr/>
        </p:nvSpPr>
        <p:spPr bwMode="auto">
          <a:xfrm>
            <a:off x="315150" y="4084944"/>
            <a:ext cx="3102070" cy="744717"/>
          </a:xfrm>
          <a:prstGeom prst="rect">
            <a:avLst/>
          </a:prstGeom>
          <a:solidFill>
            <a:schemeClr val="bg1"/>
          </a:solidFill>
          <a:ln w="38100">
            <a:solidFill>
              <a:srgbClr val="00A4E4"/>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GB" altLang="en-US" sz="1400" dirty="0">
                <a:solidFill>
                  <a:srgbClr val="00A4E4"/>
                </a:solidFill>
                <a:latin typeface="Verdana"/>
                <a:ea typeface="Arial Unicode MS" panose="020B0604020202020204" pitchFamily="34" charset="-128"/>
                <a:cs typeface="Arial Unicode MS" panose="020B0604020202020204" pitchFamily="34" charset="-128"/>
              </a:rPr>
              <a:t>X makes an application through CA for R&amp;E of the decision (Art 10(1)(a))</a:t>
            </a:r>
          </a:p>
        </p:txBody>
      </p:sp>
      <p:sp>
        <p:nvSpPr>
          <p:cNvPr id="40" name="Rectangle 1"/>
          <p:cNvSpPr>
            <a:spLocks noChangeArrowheads="1"/>
          </p:cNvSpPr>
          <p:nvPr/>
        </p:nvSpPr>
        <p:spPr bwMode="auto">
          <a:xfrm>
            <a:off x="5597770" y="1348232"/>
            <a:ext cx="2977152" cy="548162"/>
          </a:xfrm>
          <a:prstGeom prst="rect">
            <a:avLst/>
          </a:prstGeom>
          <a:noFill/>
          <a:ln w="9525">
            <a:noFill/>
            <a:round/>
            <a:headEnd/>
            <a:tailEnd/>
          </a:ln>
          <a:extLst/>
        </p:spPr>
        <p:txBody>
          <a:bodyPr wrap="none" lIns="67500" tIns="35100" rIns="67500" bIns="35100" anchor="t"/>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US" altLang="en-US" sz="2000" dirty="0">
                <a:solidFill>
                  <a:srgbClr val="A2B93B"/>
                </a:solidFill>
                <a:latin typeface="Verdana"/>
                <a:ea typeface="Arial Unicode MS" panose="020B0604020202020204" pitchFamily="34" charset="-128"/>
                <a:cs typeface="Arial Unicode MS" panose="020B0604020202020204" pitchFamily="34" charset="-128"/>
              </a:rPr>
              <a:t>Contracting State B</a:t>
            </a:r>
          </a:p>
        </p:txBody>
      </p:sp>
      <p:sp>
        <p:nvSpPr>
          <p:cNvPr id="43" name="Rectangle 8"/>
          <p:cNvSpPr>
            <a:spLocks noChangeArrowheads="1"/>
          </p:cNvSpPr>
          <p:nvPr/>
        </p:nvSpPr>
        <p:spPr bwMode="auto">
          <a:xfrm>
            <a:off x="5744101" y="4888978"/>
            <a:ext cx="3214272" cy="571181"/>
          </a:xfrm>
          <a:prstGeom prst="rect">
            <a:avLst/>
          </a:prstGeom>
          <a:solidFill>
            <a:srgbClr val="A2B93B"/>
          </a:solidFill>
          <a:ln w="936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US" altLang="en-US" sz="1400" dirty="0">
                <a:solidFill>
                  <a:srgbClr val="FFFFFF"/>
                </a:solidFill>
                <a:latin typeface="Verdana"/>
                <a:ea typeface="Arial Unicode MS" panose="020B0604020202020204" pitchFamily="34" charset="-128"/>
                <a:cs typeface="Arial Unicode MS" panose="020B0604020202020204" pitchFamily="34" charset="-128"/>
              </a:rPr>
              <a:t>COMPETENT AUTHORITY</a:t>
            </a:r>
          </a:p>
        </p:txBody>
      </p:sp>
      <p:sp>
        <p:nvSpPr>
          <p:cNvPr id="24" name="Rectangle 8"/>
          <p:cNvSpPr>
            <a:spLocks noChangeArrowheads="1"/>
          </p:cNvSpPr>
          <p:nvPr/>
        </p:nvSpPr>
        <p:spPr bwMode="auto">
          <a:xfrm>
            <a:off x="292857" y="3542014"/>
            <a:ext cx="3142710" cy="570525"/>
          </a:xfrm>
          <a:prstGeom prst="rect">
            <a:avLst/>
          </a:prstGeom>
          <a:solidFill>
            <a:srgbClr val="00A4E4"/>
          </a:solidFill>
          <a:ln w="936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US" altLang="en-US" sz="1400" dirty="0">
                <a:solidFill>
                  <a:srgbClr val="FFFFFF"/>
                </a:solidFill>
                <a:latin typeface="Verdana"/>
                <a:ea typeface="Arial Unicode MS" panose="020B0604020202020204" pitchFamily="34" charset="-128"/>
                <a:cs typeface="Arial Unicode MS" panose="020B0604020202020204" pitchFamily="34" charset="-128"/>
              </a:rPr>
              <a:t>CENTRAL AUTHORITY</a:t>
            </a:r>
          </a:p>
        </p:txBody>
      </p:sp>
      <p:sp>
        <p:nvSpPr>
          <p:cNvPr id="27" name="Rectangle 8"/>
          <p:cNvSpPr>
            <a:spLocks noChangeArrowheads="1"/>
          </p:cNvSpPr>
          <p:nvPr/>
        </p:nvSpPr>
        <p:spPr bwMode="auto">
          <a:xfrm>
            <a:off x="5751760" y="3514507"/>
            <a:ext cx="3214274" cy="570525"/>
          </a:xfrm>
          <a:prstGeom prst="rect">
            <a:avLst/>
          </a:prstGeom>
          <a:solidFill>
            <a:srgbClr val="A2B93B"/>
          </a:solidFill>
          <a:ln w="936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US" altLang="en-US" sz="1400" dirty="0">
                <a:solidFill>
                  <a:srgbClr val="FFFFFF"/>
                </a:solidFill>
                <a:latin typeface="Verdana"/>
                <a:ea typeface="Arial Unicode MS" panose="020B0604020202020204" pitchFamily="34" charset="-128"/>
                <a:cs typeface="Arial Unicode MS" panose="020B0604020202020204" pitchFamily="34" charset="-128"/>
              </a:rPr>
              <a:t>CENTRAL AUTHORITY</a:t>
            </a:r>
          </a:p>
        </p:txBody>
      </p:sp>
      <p:sp>
        <p:nvSpPr>
          <p:cNvPr id="25" name="Right Arrow 24"/>
          <p:cNvSpPr/>
          <p:nvPr/>
        </p:nvSpPr>
        <p:spPr>
          <a:xfrm rot="5400000" flipV="1">
            <a:off x="7196232" y="4601204"/>
            <a:ext cx="279508" cy="255522"/>
          </a:xfrm>
          <a:prstGeom prst="rightArrow">
            <a:avLst/>
          </a:prstGeom>
          <a:solidFill>
            <a:srgbClr val="A2B93B"/>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1400" b="1">
              <a:solidFill>
                <a:srgbClr val="FFFFFF"/>
              </a:solidFill>
            </a:endParaRPr>
          </a:p>
        </p:txBody>
      </p:sp>
      <p:cxnSp>
        <p:nvCxnSpPr>
          <p:cNvPr id="14" name="Elbow Connector 13"/>
          <p:cNvCxnSpPr/>
          <p:nvPr/>
        </p:nvCxnSpPr>
        <p:spPr bwMode="auto">
          <a:xfrm rot="16200000" flipH="1">
            <a:off x="2785098" y="3383666"/>
            <a:ext cx="2286000" cy="1369101"/>
          </a:xfrm>
          <a:prstGeom prst="bentConnector3">
            <a:avLst/>
          </a:prstGeom>
          <a:solidFill>
            <a:schemeClr val="bg1"/>
          </a:solidFill>
          <a:ln>
            <a:noFill/>
            <a:tailEnd type="triangle"/>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Elbow Connector 15"/>
          <p:cNvCxnSpPr/>
          <p:nvPr/>
        </p:nvCxnSpPr>
        <p:spPr bwMode="auto">
          <a:xfrm>
            <a:off x="2897075" y="2836719"/>
            <a:ext cx="3166687" cy="2946525"/>
          </a:xfrm>
          <a:prstGeom prst="bentConnector3">
            <a:avLst/>
          </a:prstGeom>
          <a:solidFill>
            <a:schemeClr val="bg1"/>
          </a:solidFill>
          <a:ln>
            <a:noFill/>
            <a:tailEnd type="triangle"/>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5" name="Straight Connector 1024"/>
          <p:cNvCxnSpPr/>
          <p:nvPr/>
        </p:nvCxnSpPr>
        <p:spPr bwMode="auto">
          <a:xfrm flipV="1">
            <a:off x="3984864" y="4445191"/>
            <a:ext cx="0" cy="1338053"/>
          </a:xfrm>
          <a:prstGeom prst="line">
            <a:avLst/>
          </a:prstGeom>
          <a:solidFill>
            <a:schemeClr val="bg1"/>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Straight Arrow Connector 60"/>
          <p:cNvCxnSpPr/>
          <p:nvPr/>
        </p:nvCxnSpPr>
        <p:spPr bwMode="auto">
          <a:xfrm>
            <a:off x="3481385" y="3702811"/>
            <a:ext cx="2251823" cy="7138"/>
          </a:xfrm>
          <a:prstGeom prst="straightConnector1">
            <a:avLst/>
          </a:prstGeom>
          <a:solidFill>
            <a:schemeClr val="bg1"/>
          </a:solidFill>
          <a:ln w="57150">
            <a:solidFill>
              <a:srgbClr val="00B0F0"/>
            </a:solidFill>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6" name="Rectangle 11"/>
          <p:cNvSpPr>
            <a:spLocks noChangeArrowheads="1"/>
          </p:cNvSpPr>
          <p:nvPr/>
        </p:nvSpPr>
        <p:spPr bwMode="auto">
          <a:xfrm>
            <a:off x="5762844" y="5460158"/>
            <a:ext cx="3176787" cy="990435"/>
          </a:xfrm>
          <a:prstGeom prst="rect">
            <a:avLst/>
          </a:prstGeom>
          <a:solidFill>
            <a:schemeClr val="bg1"/>
          </a:solidFill>
          <a:ln w="38100">
            <a:solidFill>
              <a:srgbClr val="A2B93B"/>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GB" altLang="en-US" sz="1400" dirty="0">
                <a:solidFill>
                  <a:srgbClr val="A2B93B"/>
                </a:solidFill>
                <a:latin typeface="Verdana"/>
                <a:ea typeface="Arial Unicode MS" panose="020B0604020202020204" pitchFamily="34" charset="-128"/>
                <a:cs typeface="Arial Unicode MS" panose="020B0604020202020204" pitchFamily="34" charset="-128"/>
              </a:rPr>
              <a:t>Without delay declares the decision enforceable / registers it for enforcement (Art. 23 (2)(3))</a:t>
            </a:r>
          </a:p>
        </p:txBody>
      </p:sp>
      <p:sp>
        <p:nvSpPr>
          <p:cNvPr id="91" name="Rectangle 11"/>
          <p:cNvSpPr>
            <a:spLocks noChangeArrowheads="1"/>
          </p:cNvSpPr>
          <p:nvPr/>
        </p:nvSpPr>
        <p:spPr bwMode="auto">
          <a:xfrm>
            <a:off x="3768398" y="3320812"/>
            <a:ext cx="1705659" cy="316930"/>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100"/>
              </a:spcAft>
              <a:buClr>
                <a:srgbClr val="000000"/>
              </a:buClr>
            </a:pPr>
            <a:r>
              <a:rPr lang="en-GB" altLang="en-US" sz="1000" dirty="0">
                <a:solidFill>
                  <a:srgbClr val="00B0F0"/>
                </a:solidFill>
                <a:latin typeface="Verdana"/>
                <a:ea typeface="Arial Unicode MS" panose="020B0604020202020204" pitchFamily="34" charset="-128"/>
                <a:cs typeface="Arial Unicode MS" panose="020B0604020202020204" pitchFamily="34" charset="-128"/>
              </a:rPr>
              <a:t>CA transmits</a:t>
            </a:r>
          </a:p>
          <a:p>
            <a:pPr algn="ctr" eaLnBrk="0" fontAlgn="base" hangingPunct="0">
              <a:spcBef>
                <a:spcPct val="0"/>
              </a:spcBef>
              <a:spcAft>
                <a:spcPts val="100"/>
              </a:spcAft>
              <a:buClr>
                <a:srgbClr val="000000"/>
              </a:buClr>
            </a:pPr>
            <a:r>
              <a:rPr lang="en-GB" altLang="en-US" sz="1000" dirty="0">
                <a:solidFill>
                  <a:srgbClr val="00B0F0"/>
                </a:solidFill>
                <a:latin typeface="Verdana"/>
                <a:ea typeface="Arial Unicode MS" panose="020B0604020202020204" pitchFamily="34" charset="-128"/>
                <a:cs typeface="Arial Unicode MS" panose="020B0604020202020204" pitchFamily="34" charset="-128"/>
              </a:rPr>
              <a:t>(Arts 6(1)(a) and 9)</a:t>
            </a:r>
          </a:p>
        </p:txBody>
      </p:sp>
      <p:grpSp>
        <p:nvGrpSpPr>
          <p:cNvPr id="4" name="Group 3"/>
          <p:cNvGrpSpPr/>
          <p:nvPr/>
        </p:nvGrpSpPr>
        <p:grpSpPr>
          <a:xfrm>
            <a:off x="1939793" y="1740141"/>
            <a:ext cx="955602" cy="1547378"/>
            <a:chOff x="3409902" y="1855538"/>
            <a:chExt cx="955602" cy="1547378"/>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09902" y="1855538"/>
              <a:ext cx="955602" cy="1416879"/>
            </a:xfrm>
            <a:prstGeom prst="rect">
              <a:avLst/>
            </a:prstGeom>
          </p:spPr>
        </p:pic>
        <p:sp>
          <p:nvSpPr>
            <p:cNvPr id="38" name="TextBox 37"/>
            <p:cNvSpPr txBox="1"/>
            <p:nvPr/>
          </p:nvSpPr>
          <p:spPr>
            <a:xfrm>
              <a:off x="3739688" y="3156695"/>
              <a:ext cx="286024" cy="246221"/>
            </a:xfrm>
            <a:prstGeom prst="rect">
              <a:avLst/>
            </a:prstGeom>
            <a:noFill/>
          </p:spPr>
          <p:txBody>
            <a:bodyPr wrap="square" rtlCol="0">
              <a:spAutoFit/>
            </a:bodyPr>
            <a:lstStyle/>
            <a:p>
              <a:r>
                <a:rPr lang="en-GB" sz="1000" b="1" dirty="0">
                  <a:solidFill>
                    <a:srgbClr val="FF0000"/>
                  </a:solidFill>
                </a:rPr>
                <a:t>Z</a:t>
              </a:r>
            </a:p>
          </p:txBody>
        </p:sp>
      </p:grpSp>
      <p:grpSp>
        <p:nvGrpSpPr>
          <p:cNvPr id="5" name="Group 4"/>
          <p:cNvGrpSpPr/>
          <p:nvPr/>
        </p:nvGrpSpPr>
        <p:grpSpPr>
          <a:xfrm>
            <a:off x="891511" y="1740141"/>
            <a:ext cx="1259536" cy="1585728"/>
            <a:chOff x="2368507" y="1740141"/>
            <a:chExt cx="1259536" cy="1585728"/>
          </a:xfrm>
        </p:grpSpPr>
        <p:sp>
          <p:nvSpPr>
            <p:cNvPr id="3" name="TextBox 2"/>
            <p:cNvSpPr txBox="1"/>
            <p:nvPr/>
          </p:nvSpPr>
          <p:spPr>
            <a:xfrm>
              <a:off x="2701337" y="3071504"/>
              <a:ext cx="286024" cy="246221"/>
            </a:xfrm>
            <a:prstGeom prst="rect">
              <a:avLst/>
            </a:prstGeom>
            <a:noFill/>
          </p:spPr>
          <p:txBody>
            <a:bodyPr wrap="square" rtlCol="0">
              <a:spAutoFit/>
            </a:bodyPr>
            <a:lstStyle/>
            <a:p>
              <a:r>
                <a:rPr lang="en-GB" sz="1000" b="1" dirty="0">
                  <a:solidFill>
                    <a:srgbClr val="FF0000"/>
                  </a:solidFill>
                </a:rPr>
                <a:t>X</a:t>
              </a:r>
            </a:p>
          </p:txBody>
        </p:sp>
        <p:sp>
          <p:nvSpPr>
            <p:cNvPr id="37" name="TextBox 36"/>
            <p:cNvSpPr txBox="1"/>
            <p:nvPr/>
          </p:nvSpPr>
          <p:spPr>
            <a:xfrm>
              <a:off x="3230254" y="3079648"/>
              <a:ext cx="286024" cy="246221"/>
            </a:xfrm>
            <a:prstGeom prst="rect">
              <a:avLst/>
            </a:prstGeom>
            <a:noFill/>
          </p:spPr>
          <p:txBody>
            <a:bodyPr wrap="square" rtlCol="0">
              <a:spAutoFit/>
            </a:bodyPr>
            <a:lstStyle/>
            <a:p>
              <a:r>
                <a:rPr lang="en-GB" sz="1000" b="1" dirty="0">
                  <a:solidFill>
                    <a:srgbClr val="FF0000"/>
                  </a:solidFill>
                </a:rPr>
                <a:t>Y</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8507" y="1740141"/>
              <a:ext cx="1259536" cy="1384655"/>
            </a:xfrm>
            <a:prstGeom prst="rect">
              <a:avLst/>
            </a:prstGeom>
          </p:spPr>
        </p:pic>
      </p:grpSp>
      <p:sp>
        <p:nvSpPr>
          <p:cNvPr id="41" name="Rectangle 11"/>
          <p:cNvSpPr>
            <a:spLocks noChangeArrowheads="1"/>
          </p:cNvSpPr>
          <p:nvPr/>
        </p:nvSpPr>
        <p:spPr bwMode="auto">
          <a:xfrm>
            <a:off x="5770504" y="4071930"/>
            <a:ext cx="3176787" cy="478003"/>
          </a:xfrm>
          <a:prstGeom prst="rect">
            <a:avLst/>
          </a:prstGeom>
          <a:solidFill>
            <a:schemeClr val="bg1"/>
          </a:solidFill>
          <a:ln w="38100">
            <a:solidFill>
              <a:srgbClr val="A2B93B"/>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GB" altLang="en-US" sz="1400" dirty="0">
                <a:solidFill>
                  <a:srgbClr val="A2B93B"/>
                </a:solidFill>
                <a:latin typeface="Verdana"/>
                <a:ea typeface="Arial Unicode MS" panose="020B0604020202020204" pitchFamily="34" charset="-128"/>
                <a:cs typeface="Arial Unicode MS" panose="020B0604020202020204" pitchFamily="34" charset="-128"/>
              </a:rPr>
              <a:t>Initiates proceedings </a:t>
            </a:r>
          </a:p>
          <a:p>
            <a:pPr algn="ctr" eaLnBrk="0" fontAlgn="base" hangingPunct="0">
              <a:spcBef>
                <a:spcPct val="0"/>
              </a:spcBef>
              <a:spcAft>
                <a:spcPct val="0"/>
              </a:spcAft>
              <a:buClr>
                <a:srgbClr val="000000"/>
              </a:buClr>
              <a:buFont typeface="Times New Roman" panose="02020603050405020304" pitchFamily="18" charset="0"/>
              <a:buNone/>
            </a:pPr>
            <a:r>
              <a:rPr lang="en-GB" altLang="en-US" sz="1400" dirty="0">
                <a:solidFill>
                  <a:srgbClr val="A2B93B"/>
                </a:solidFill>
                <a:latin typeface="Verdana"/>
                <a:ea typeface="Arial Unicode MS" panose="020B0604020202020204" pitchFamily="34" charset="-128"/>
                <a:cs typeface="Arial Unicode MS" panose="020B0604020202020204" pitchFamily="34" charset="-128"/>
              </a:rPr>
              <a:t>(Art 6(1)(b)</a:t>
            </a:r>
          </a:p>
        </p:txBody>
      </p:sp>
      <p:cxnSp>
        <p:nvCxnSpPr>
          <p:cNvPr id="44" name="Straight Arrow Connector 43"/>
          <p:cNvCxnSpPr/>
          <p:nvPr/>
        </p:nvCxnSpPr>
        <p:spPr bwMode="auto">
          <a:xfrm flipH="1" flipV="1">
            <a:off x="3504674" y="3873163"/>
            <a:ext cx="2140880" cy="8642"/>
          </a:xfrm>
          <a:prstGeom prst="straightConnector1">
            <a:avLst/>
          </a:prstGeom>
          <a:solidFill>
            <a:schemeClr val="bg1"/>
          </a:solidFill>
          <a:ln w="57150">
            <a:solidFill>
              <a:srgbClr val="A2B93B"/>
            </a:solidFill>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Rectangle 11"/>
          <p:cNvSpPr>
            <a:spLocks noChangeArrowheads="1"/>
          </p:cNvSpPr>
          <p:nvPr/>
        </p:nvSpPr>
        <p:spPr bwMode="auto">
          <a:xfrm>
            <a:off x="3389906" y="3906707"/>
            <a:ext cx="2395891" cy="316930"/>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100"/>
              </a:spcAft>
              <a:buClr>
                <a:srgbClr val="000000"/>
              </a:buClr>
            </a:pPr>
            <a:r>
              <a:rPr lang="en-GB" altLang="en-US" sz="1000" dirty="0">
                <a:solidFill>
                  <a:srgbClr val="A2B93B"/>
                </a:solidFill>
                <a:latin typeface="Verdana"/>
                <a:ea typeface="Arial Unicode MS" panose="020B0604020202020204" pitchFamily="34" charset="-128"/>
                <a:cs typeface="Arial Unicode MS" panose="020B0604020202020204" pitchFamily="34" charset="-128"/>
              </a:rPr>
              <a:t>CA facilitates transfer of payments (Arts 6(2)(f) and 35)</a:t>
            </a:r>
          </a:p>
        </p:txBody>
      </p:sp>
      <p:sp>
        <p:nvSpPr>
          <p:cNvPr id="52" name="Rectangle 11"/>
          <p:cNvSpPr>
            <a:spLocks noChangeArrowheads="1"/>
          </p:cNvSpPr>
          <p:nvPr/>
        </p:nvSpPr>
        <p:spPr bwMode="auto">
          <a:xfrm>
            <a:off x="308789" y="5044927"/>
            <a:ext cx="3127152" cy="509572"/>
          </a:xfrm>
          <a:prstGeom prst="rect">
            <a:avLst/>
          </a:prstGeom>
          <a:solidFill>
            <a:schemeClr val="bg1"/>
          </a:solidFill>
          <a:ln w="38100">
            <a:solidFill>
              <a:srgbClr val="00A4E4"/>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pPr>
            <a:r>
              <a:rPr lang="en-GB" altLang="en-US" sz="1400" dirty="0">
                <a:solidFill>
                  <a:srgbClr val="00A4E4"/>
                </a:solidFill>
                <a:latin typeface="Verdana"/>
                <a:ea typeface="Arial Unicode MS" panose="020B0604020202020204" pitchFamily="34" charset="-128"/>
                <a:cs typeface="Arial Unicode MS" panose="020B0604020202020204" pitchFamily="34" charset="-128"/>
              </a:rPr>
              <a:t>Alternatively, X </a:t>
            </a:r>
            <a:r>
              <a:rPr lang="en-GB" altLang="en-US" sz="1400" i="1" dirty="0">
                <a:solidFill>
                  <a:srgbClr val="00A4E4"/>
                </a:solidFill>
                <a:latin typeface="Verdana"/>
                <a:ea typeface="Arial Unicode MS" panose="020B0604020202020204" pitchFamily="34" charset="-128"/>
                <a:cs typeface="Arial Unicode MS" panose="020B0604020202020204" pitchFamily="34" charset="-128"/>
              </a:rPr>
              <a:t>directly </a:t>
            </a:r>
            <a:r>
              <a:rPr lang="en-GB" altLang="en-US" sz="1400" dirty="0">
                <a:solidFill>
                  <a:srgbClr val="00A4E4"/>
                </a:solidFill>
                <a:latin typeface="Verdana"/>
                <a:ea typeface="Arial Unicode MS" panose="020B0604020202020204" pitchFamily="34" charset="-128"/>
                <a:cs typeface="Arial Unicode MS" panose="020B0604020202020204" pitchFamily="34" charset="-128"/>
              </a:rPr>
              <a:t>applies for R&amp;E </a:t>
            </a:r>
          </a:p>
        </p:txBody>
      </p:sp>
      <p:cxnSp>
        <p:nvCxnSpPr>
          <p:cNvPr id="53" name="Straight Arrow Connector 52"/>
          <p:cNvCxnSpPr/>
          <p:nvPr/>
        </p:nvCxnSpPr>
        <p:spPr bwMode="auto">
          <a:xfrm>
            <a:off x="3511416" y="5217974"/>
            <a:ext cx="2134138" cy="16135"/>
          </a:xfrm>
          <a:prstGeom prst="straightConnector1">
            <a:avLst/>
          </a:prstGeom>
          <a:solidFill>
            <a:schemeClr val="bg1"/>
          </a:solidFill>
          <a:ln w="57150">
            <a:solidFill>
              <a:srgbClr val="00B0F0"/>
            </a:solidFill>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Rectangle 11"/>
          <p:cNvSpPr>
            <a:spLocks noChangeArrowheads="1"/>
          </p:cNvSpPr>
          <p:nvPr/>
        </p:nvSpPr>
        <p:spPr bwMode="auto">
          <a:xfrm>
            <a:off x="7861857" y="1988809"/>
            <a:ext cx="981998" cy="1097477"/>
          </a:xfrm>
          <a:prstGeom prst="rect">
            <a:avLst/>
          </a:prstGeom>
          <a:solidFill>
            <a:schemeClr val="bg1"/>
          </a:solid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pPr>
            <a:r>
              <a:rPr lang="en-GB" altLang="en-US" sz="1200" dirty="0">
                <a:solidFill>
                  <a:srgbClr val="002060"/>
                </a:solidFill>
                <a:latin typeface="Verdana"/>
                <a:ea typeface="Arial Unicode MS" panose="020B0604020202020204" pitchFamily="34" charset="-128"/>
                <a:cs typeface="Arial Unicode MS" panose="020B0604020202020204" pitchFamily="34" charset="-128"/>
              </a:rPr>
              <a:t>Z relocates after divorce </a:t>
            </a:r>
          </a:p>
        </p:txBody>
      </p:sp>
      <p:grpSp>
        <p:nvGrpSpPr>
          <p:cNvPr id="6" name="Group 5"/>
          <p:cNvGrpSpPr/>
          <p:nvPr/>
        </p:nvGrpSpPr>
        <p:grpSpPr>
          <a:xfrm>
            <a:off x="6742235" y="1791111"/>
            <a:ext cx="957155" cy="1574802"/>
            <a:chOff x="8266234" y="1791111"/>
            <a:chExt cx="957155" cy="1574802"/>
          </a:xfrm>
        </p:grpSpPr>
        <p:pic>
          <p:nvPicPr>
            <p:cNvPr id="2" name="Picture 1"/>
            <p:cNvPicPr>
              <a:picLocks noChangeAspect="1"/>
            </p:cNvPicPr>
            <p:nvPr/>
          </p:nvPicPr>
          <p:blipFill>
            <a:blip r:embed="rId5"/>
            <a:stretch>
              <a:fillRect/>
            </a:stretch>
          </p:blipFill>
          <p:spPr>
            <a:xfrm>
              <a:off x="8266234" y="1791111"/>
              <a:ext cx="957155" cy="1420491"/>
            </a:xfrm>
            <a:prstGeom prst="rect">
              <a:avLst/>
            </a:prstGeom>
          </p:spPr>
        </p:pic>
        <p:sp>
          <p:nvSpPr>
            <p:cNvPr id="34" name="TextBox 33"/>
            <p:cNvSpPr txBox="1"/>
            <p:nvPr/>
          </p:nvSpPr>
          <p:spPr>
            <a:xfrm>
              <a:off x="8589213" y="3119692"/>
              <a:ext cx="286024" cy="246221"/>
            </a:xfrm>
            <a:prstGeom prst="rect">
              <a:avLst/>
            </a:prstGeom>
            <a:noFill/>
          </p:spPr>
          <p:txBody>
            <a:bodyPr wrap="square" rtlCol="0">
              <a:spAutoFit/>
            </a:bodyPr>
            <a:lstStyle/>
            <a:p>
              <a:r>
                <a:rPr lang="en-GB" sz="1000" b="1" dirty="0">
                  <a:solidFill>
                    <a:srgbClr val="FF0000"/>
                  </a:solidFill>
                </a:rPr>
                <a:t>Z</a:t>
              </a:r>
            </a:p>
          </p:txBody>
        </p:sp>
      </p:grpSp>
      <p:sp>
        <p:nvSpPr>
          <p:cNvPr id="42" name="Rectangle 11"/>
          <p:cNvSpPr>
            <a:spLocks noChangeArrowheads="1"/>
          </p:cNvSpPr>
          <p:nvPr/>
        </p:nvSpPr>
        <p:spPr bwMode="auto">
          <a:xfrm>
            <a:off x="3671076" y="5198302"/>
            <a:ext cx="1792635" cy="316930"/>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100"/>
              </a:spcAft>
              <a:buClr>
                <a:srgbClr val="000000"/>
              </a:buClr>
            </a:pPr>
            <a:r>
              <a:rPr lang="en-GB" altLang="en-US" sz="1000" dirty="0">
                <a:solidFill>
                  <a:srgbClr val="00B0F0"/>
                </a:solidFill>
                <a:latin typeface="Verdana"/>
                <a:ea typeface="Arial Unicode MS" panose="020B0604020202020204" pitchFamily="34" charset="-128"/>
                <a:cs typeface="Arial Unicode MS" panose="020B0604020202020204" pitchFamily="34" charset="-128"/>
              </a:rPr>
              <a:t>Direct request (Art 37)</a:t>
            </a:r>
          </a:p>
        </p:txBody>
      </p:sp>
    </p:spTree>
    <p:extLst>
      <p:ext uri="{BB962C8B-B14F-4D97-AF65-F5344CB8AC3E}">
        <p14:creationId xmlns:p14="http://schemas.microsoft.com/office/powerpoint/2010/main" val="337034287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22" presetClass="entr" presetSubtype="8" fill="hold" grpId="0" nodeType="withEffect">
                                  <p:stCondLst>
                                    <p:cond delay="0"/>
                                  </p:stCondLst>
                                  <p:childTnLst>
                                    <p:set>
                                      <p:cBhvr>
                                        <p:cTn id="8" dur="1" fill="hold">
                                          <p:stCondLst>
                                            <p:cond delay="0"/>
                                          </p:stCondLst>
                                        </p:cTn>
                                        <p:tgtEl>
                                          <p:spTgt spid="48"/>
                                        </p:tgtEl>
                                        <p:attrNameLst>
                                          <p:attrName>style.visibility</p:attrName>
                                        </p:attrNameLst>
                                      </p:cBhvr>
                                      <p:to>
                                        <p:strVal val="visible"/>
                                      </p:to>
                                    </p:set>
                                    <p:animEffect transition="in" filter="wipe(left)">
                                      <p:cBhvr>
                                        <p:cTn id="9" dur="500"/>
                                        <p:tgtEl>
                                          <p:spTgt spid="48"/>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50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par>
                          <p:cTn id="27" fill="hold">
                            <p:stCondLst>
                              <p:cond delay="0"/>
                            </p:stCondLst>
                            <p:childTnLst>
                              <p:par>
                                <p:cTn id="28" presetID="22" presetClass="entr" presetSubtype="8" fill="hold" nodeType="after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wipe(left)">
                                      <p:cBhvr>
                                        <p:cTn id="30" dur="500"/>
                                        <p:tgtEl>
                                          <p:spTgt spid="61"/>
                                        </p:tgtEl>
                                      </p:cBhvr>
                                    </p:animEffect>
                                  </p:childTnLst>
                                </p:cTn>
                              </p:par>
                            </p:childTnLst>
                          </p:cTn>
                        </p:par>
                        <p:par>
                          <p:cTn id="31" fill="hold">
                            <p:stCondLst>
                              <p:cond delay="500"/>
                            </p:stCondLst>
                            <p:childTnLst>
                              <p:par>
                                <p:cTn id="32" presetID="1" presetClass="entr" presetSubtype="0" fill="hold" grpId="0" nodeType="afterEffect">
                                  <p:stCondLst>
                                    <p:cond delay="0"/>
                                  </p:stCondLst>
                                  <p:childTnLst>
                                    <p:set>
                                      <p:cBhvr>
                                        <p:cTn id="33" dur="1" fill="hold">
                                          <p:stCondLst>
                                            <p:cond delay="0"/>
                                          </p:stCondLst>
                                        </p:cTn>
                                        <p:tgtEl>
                                          <p:spTgt spid="91"/>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41"/>
                                        </p:tgtEl>
                                        <p:attrNameLst>
                                          <p:attrName>style.visibility</p:attrName>
                                        </p:attrNameLst>
                                      </p:cBhvr>
                                      <p:to>
                                        <p:strVal val="visible"/>
                                      </p:to>
                                    </p:set>
                                  </p:childTnLst>
                                </p:cTn>
                              </p:par>
                            </p:childTnLst>
                          </p:cTn>
                        </p:par>
                        <p:par>
                          <p:cTn id="38" fill="hold">
                            <p:stCondLst>
                              <p:cond delay="0"/>
                            </p:stCondLst>
                            <p:childTnLst>
                              <p:par>
                                <p:cTn id="39" presetID="1" presetClass="entr" presetSubtype="0" fill="hold" grpId="0" nodeType="afterEffect">
                                  <p:stCondLst>
                                    <p:cond delay="500"/>
                                  </p:stCondLst>
                                  <p:childTnLst>
                                    <p:set>
                                      <p:cBhvr>
                                        <p:cTn id="40" dur="1" fill="hold">
                                          <p:stCondLst>
                                            <p:cond delay="0"/>
                                          </p:stCondLst>
                                        </p:cTn>
                                        <p:tgtEl>
                                          <p:spTgt spid="43"/>
                                        </p:tgtEl>
                                        <p:attrNameLst>
                                          <p:attrName>style.visibility</p:attrName>
                                        </p:attrNameLst>
                                      </p:cBhvr>
                                      <p:to>
                                        <p:strVal val="visible"/>
                                      </p:to>
                                    </p:set>
                                  </p:childTnLst>
                                </p:cTn>
                              </p:par>
                            </p:childTnLst>
                          </p:cTn>
                        </p:par>
                        <p:par>
                          <p:cTn id="41" fill="hold">
                            <p:stCondLst>
                              <p:cond delay="500"/>
                            </p:stCondLst>
                            <p:childTnLst>
                              <p:par>
                                <p:cTn id="42" presetID="22" presetClass="entr" presetSubtype="1"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up)">
                                      <p:cBhvr>
                                        <p:cTn id="44" dur="500"/>
                                        <p:tgtEl>
                                          <p:spTgt spid="25"/>
                                        </p:tgtEl>
                                      </p:cBhvr>
                                    </p:animEffect>
                                  </p:childTnLst>
                                </p:cTn>
                              </p:par>
                            </p:childTnLst>
                          </p:cTn>
                        </p:par>
                        <p:par>
                          <p:cTn id="45" fill="hold">
                            <p:stCondLst>
                              <p:cond delay="1000"/>
                            </p:stCondLst>
                            <p:childTnLst>
                              <p:par>
                                <p:cTn id="46" presetID="1" presetClass="entr" presetSubtype="0" fill="hold" grpId="0" nodeType="afterEffect">
                                  <p:stCondLst>
                                    <p:cond delay="500"/>
                                  </p:stCondLst>
                                  <p:childTnLst>
                                    <p:set>
                                      <p:cBhvr>
                                        <p:cTn id="47" dur="1" fill="hold">
                                          <p:stCondLst>
                                            <p:cond delay="0"/>
                                          </p:stCondLst>
                                        </p:cTn>
                                        <p:tgtEl>
                                          <p:spTgt spid="76"/>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46"/>
                                        </p:tgtEl>
                                        <p:attrNameLst>
                                          <p:attrName>style.visibility</p:attrName>
                                        </p:attrNameLst>
                                      </p:cBhvr>
                                      <p:to>
                                        <p:strVal val="visible"/>
                                      </p:to>
                                    </p:set>
                                  </p:childTnLst>
                                </p:cTn>
                              </p:par>
                            </p:childTnLst>
                          </p:cTn>
                        </p:par>
                        <p:par>
                          <p:cTn id="52" fill="hold">
                            <p:stCondLst>
                              <p:cond delay="0"/>
                            </p:stCondLst>
                            <p:childTnLst>
                              <p:par>
                                <p:cTn id="53" presetID="22" presetClass="entr" presetSubtype="2" fill="hold"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right)">
                                      <p:cBhvr>
                                        <p:cTn id="55" dur="500"/>
                                        <p:tgtEl>
                                          <p:spTgt spid="44"/>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52"/>
                                        </p:tgtEl>
                                        <p:attrNameLst>
                                          <p:attrName>style.visibility</p:attrName>
                                        </p:attrNameLst>
                                      </p:cBhvr>
                                      <p:to>
                                        <p:strVal val="visible"/>
                                      </p:to>
                                    </p:set>
                                  </p:childTnLst>
                                </p:cTn>
                              </p:par>
                            </p:childTnLst>
                          </p:cTn>
                        </p:par>
                        <p:par>
                          <p:cTn id="60" fill="hold">
                            <p:stCondLst>
                              <p:cond delay="0"/>
                            </p:stCondLst>
                            <p:childTnLst>
                              <p:par>
                                <p:cTn id="61" presetID="22" presetClass="entr" presetSubtype="8" fill="hold" nodeType="afterEffect">
                                  <p:stCondLst>
                                    <p:cond delay="500"/>
                                  </p:stCondLst>
                                  <p:childTnLst>
                                    <p:set>
                                      <p:cBhvr>
                                        <p:cTn id="62" dur="1" fill="hold">
                                          <p:stCondLst>
                                            <p:cond delay="0"/>
                                          </p:stCondLst>
                                        </p:cTn>
                                        <p:tgtEl>
                                          <p:spTgt spid="53"/>
                                        </p:tgtEl>
                                        <p:attrNameLst>
                                          <p:attrName>style.visibility</p:attrName>
                                        </p:attrNameLst>
                                      </p:cBhvr>
                                      <p:to>
                                        <p:strVal val="visible"/>
                                      </p:to>
                                    </p:set>
                                    <p:animEffect transition="in" filter="wipe(left)">
                                      <p:cBhvr>
                                        <p:cTn id="63" dur="500"/>
                                        <p:tgtEl>
                                          <p:spTgt spid="53"/>
                                        </p:tgtEl>
                                      </p:cBhvr>
                                    </p:animEffect>
                                  </p:childTnLst>
                                </p:cTn>
                              </p:par>
                            </p:childTnLst>
                          </p:cTn>
                        </p:par>
                        <p:par>
                          <p:cTn id="64" fill="hold">
                            <p:stCondLst>
                              <p:cond delay="1000"/>
                            </p:stCondLst>
                            <p:childTnLst>
                              <p:par>
                                <p:cTn id="65" presetID="1" presetClass="entr" presetSubtype="0" fill="hold" grpId="0" nodeType="afterEffect">
                                  <p:stCondLst>
                                    <p:cond delay="0"/>
                                  </p:stCondLst>
                                  <p:childTnLst>
                                    <p:set>
                                      <p:cBhvr>
                                        <p:cTn id="66"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33" grpId="0" animBg="1"/>
      <p:bldP spid="43" grpId="0" animBg="1"/>
      <p:bldP spid="24" grpId="0" animBg="1"/>
      <p:bldP spid="27" grpId="0" animBg="1"/>
      <p:bldP spid="25" grpId="0" animBg="1"/>
      <p:bldP spid="76" grpId="0" animBg="1"/>
      <p:bldP spid="91" grpId="0"/>
      <p:bldP spid="41" grpId="0" animBg="1"/>
      <p:bldP spid="46" grpId="0"/>
      <p:bldP spid="52" grpId="0" animBg="1"/>
      <p:bldP spid="32" grpId="0" animBg="1"/>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txBox="1">
            <a:spLocks noChangeArrowheads="1"/>
          </p:cNvSpPr>
          <p:nvPr/>
        </p:nvSpPr>
        <p:spPr bwMode="auto">
          <a:xfrm>
            <a:off x="-4762" y="-50800"/>
            <a:ext cx="91487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US" altLang="en-US" sz="3600" dirty="0">
                <a:solidFill>
                  <a:srgbClr val="03295A"/>
                </a:solidFill>
                <a:latin typeface="Calibri" panose="020F0502020204030204"/>
              </a:rPr>
              <a:t>Enforcement</a:t>
            </a:r>
            <a:endParaRPr lang="en-US" altLang="en-US" sz="3600" i="1" dirty="0">
              <a:solidFill>
                <a:srgbClr val="03295A"/>
              </a:solidFill>
              <a:latin typeface="Calibri" panose="020F0502020204030204"/>
            </a:endParaRPr>
          </a:p>
        </p:txBody>
      </p:sp>
      <p:pic>
        <p:nvPicPr>
          <p:cNvPr id="25603" name="Picture 11"/>
          <p:cNvPicPr>
            <a:picLocks noChangeAspect="1"/>
          </p:cNvPicPr>
          <p:nvPr/>
        </p:nvPicPr>
        <p:blipFill>
          <a:blip r:embed="rId3" cstate="print">
            <a:extLst>
              <a:ext uri="{28A0092B-C50C-407E-A947-70E740481C1C}">
                <a14:useLocalDpi xmlns:a14="http://schemas.microsoft.com/office/drawing/2010/main" val="0"/>
              </a:ext>
            </a:extLst>
          </a:blip>
          <a:srcRect r="51180" b="44173"/>
          <a:stretch>
            <a:fillRect/>
          </a:stretch>
        </p:blipFill>
        <p:spPr bwMode="auto">
          <a:xfrm>
            <a:off x="8312150" y="2"/>
            <a:ext cx="827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Rectangle 12"/>
          <p:cNvSpPr>
            <a:spLocks noChangeArrowheads="1"/>
          </p:cNvSpPr>
          <p:nvPr/>
        </p:nvSpPr>
        <p:spPr bwMode="auto">
          <a:xfrm>
            <a:off x="-3175" y="990600"/>
            <a:ext cx="9144000" cy="107950"/>
          </a:xfrm>
          <a:prstGeom prst="rect">
            <a:avLst/>
          </a:prstGeom>
          <a:solidFill>
            <a:srgbClr val="03295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25605" name="Rectangle 13"/>
          <p:cNvSpPr>
            <a:spLocks noChangeArrowheads="1"/>
          </p:cNvSpPr>
          <p:nvPr/>
        </p:nvSpPr>
        <p:spPr bwMode="auto">
          <a:xfrm>
            <a:off x="3175" y="1084263"/>
            <a:ext cx="9144000" cy="107950"/>
          </a:xfrm>
          <a:prstGeom prst="rect">
            <a:avLst/>
          </a:prstGeom>
          <a:solidFill>
            <a:srgbClr val="007ED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25606" name="Rectangle 14"/>
          <p:cNvSpPr>
            <a:spLocks noChangeArrowheads="1"/>
          </p:cNvSpPr>
          <p:nvPr/>
        </p:nvSpPr>
        <p:spPr bwMode="auto">
          <a:xfrm>
            <a:off x="-4762" y="1163638"/>
            <a:ext cx="9144001" cy="107950"/>
          </a:xfrm>
          <a:prstGeom prst="rect">
            <a:avLst/>
          </a:prstGeom>
          <a:solidFill>
            <a:srgbClr val="A2B9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8" name="Rectangle 3"/>
          <p:cNvSpPr txBox="1">
            <a:spLocks noChangeArrowheads="1"/>
          </p:cNvSpPr>
          <p:nvPr/>
        </p:nvSpPr>
        <p:spPr bwMode="auto">
          <a:xfrm>
            <a:off x="615951" y="1600200"/>
            <a:ext cx="7902575" cy="525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buClr>
                <a:srgbClr val="03295A"/>
              </a:buClr>
              <a:tabLst>
                <a:tab pos="2060575" algn="l"/>
              </a:tabLst>
            </a:pPr>
            <a:r>
              <a:rPr lang="en-US" altLang="en-US" dirty="0">
                <a:solidFill>
                  <a:srgbClr val="03295A"/>
                </a:solidFill>
              </a:rPr>
              <a:t>Any application made through CAs and declared enforceable or registered for enforcement is </a:t>
            </a:r>
            <a:r>
              <a:rPr lang="en-US" altLang="en-US" dirty="0">
                <a:solidFill>
                  <a:srgbClr val="007ED3"/>
                </a:solidFill>
              </a:rPr>
              <a:t>automatically enforceable</a:t>
            </a:r>
          </a:p>
          <a:p>
            <a:pPr eaLnBrk="1" hangingPunct="1">
              <a:buClr>
                <a:srgbClr val="03295A"/>
              </a:buClr>
              <a:tabLst>
                <a:tab pos="2060575" algn="l"/>
              </a:tabLst>
            </a:pPr>
            <a:r>
              <a:rPr lang="en-US" altLang="en-US" dirty="0">
                <a:solidFill>
                  <a:srgbClr val="03295A"/>
                </a:solidFill>
              </a:rPr>
              <a:t>Enforcement must be “</a:t>
            </a:r>
            <a:r>
              <a:rPr lang="en-US" altLang="en-US" dirty="0">
                <a:solidFill>
                  <a:srgbClr val="007ED3"/>
                </a:solidFill>
              </a:rPr>
              <a:t>prompt</a:t>
            </a:r>
            <a:r>
              <a:rPr lang="en-US" altLang="en-US" dirty="0">
                <a:solidFill>
                  <a:srgbClr val="03295A"/>
                </a:solidFill>
              </a:rPr>
              <a:t>” and “</a:t>
            </a:r>
            <a:r>
              <a:rPr lang="en-US" altLang="en-US" dirty="0">
                <a:solidFill>
                  <a:srgbClr val="007ED3"/>
                </a:solidFill>
              </a:rPr>
              <a:t>effective</a:t>
            </a:r>
            <a:r>
              <a:rPr lang="en-US" altLang="en-US" dirty="0">
                <a:solidFill>
                  <a:srgbClr val="03295A"/>
                </a:solidFill>
              </a:rPr>
              <a:t>”, and may stem from a wide range of measures    (Arts 32 and 34)</a:t>
            </a:r>
          </a:p>
          <a:p>
            <a:pPr eaLnBrk="1" hangingPunct="1">
              <a:buClr>
                <a:srgbClr val="03295A"/>
              </a:buClr>
              <a:tabLst>
                <a:tab pos="2060575" algn="l"/>
              </a:tabLst>
            </a:pPr>
            <a:r>
              <a:rPr lang="en-US" altLang="en-US" dirty="0">
                <a:solidFill>
                  <a:srgbClr val="03295A"/>
                </a:solidFill>
              </a:rPr>
              <a:t>States are encouraged to adopt the most </a:t>
            </a:r>
            <a:r>
              <a:rPr lang="en-US" altLang="en-US" dirty="0">
                <a:solidFill>
                  <a:srgbClr val="007ED3"/>
                </a:solidFill>
              </a:rPr>
              <a:t>efficient</a:t>
            </a:r>
            <a:r>
              <a:rPr lang="en-US" altLang="en-US" dirty="0">
                <a:solidFill>
                  <a:srgbClr val="03295A"/>
                </a:solidFill>
              </a:rPr>
              <a:t> methods for </a:t>
            </a:r>
            <a:r>
              <a:rPr lang="en-US" altLang="en-US" dirty="0">
                <a:solidFill>
                  <a:srgbClr val="007ED3"/>
                </a:solidFill>
              </a:rPr>
              <a:t>transferring funds</a:t>
            </a:r>
          </a:p>
        </p:txBody>
      </p:sp>
    </p:spTree>
    <p:extLst>
      <p:ext uri="{BB962C8B-B14F-4D97-AF65-F5344CB8AC3E}">
        <p14:creationId xmlns:p14="http://schemas.microsoft.com/office/powerpoint/2010/main" val="1116838160"/>
      </p:ext>
    </p:extLst>
  </p:cSld>
  <p:clrMapOvr>
    <a:masterClrMapping/>
  </p:clrMapOvr>
  <p:transition>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feil nach rechts 11"/>
          <p:cNvSpPr/>
          <p:nvPr/>
        </p:nvSpPr>
        <p:spPr>
          <a:xfrm rot="10800000">
            <a:off x="3414264" y="2193200"/>
            <a:ext cx="2321700" cy="182880"/>
          </a:xfrm>
          <a:prstGeom prst="rightArrow">
            <a:avLst>
              <a:gd name="adj1" fmla="val 50000"/>
              <a:gd name="adj2" fmla="val 75007"/>
            </a:avLst>
          </a:prstGeom>
          <a:solidFill>
            <a:srgbClr val="0329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defRPr/>
            </a:pPr>
            <a:endParaRPr lang="de-CH" sz="1400" b="1">
              <a:solidFill>
                <a:srgbClr val="03295A"/>
              </a:solidFill>
              <a:latin typeface="Calibri" panose="020F0502020204030204"/>
            </a:endParaRPr>
          </a:p>
        </p:txBody>
      </p:sp>
      <p:sp>
        <p:nvSpPr>
          <p:cNvPr id="171" name="Rectangle 1"/>
          <p:cNvSpPr>
            <a:spLocks noChangeArrowheads="1"/>
          </p:cNvSpPr>
          <p:nvPr/>
        </p:nvSpPr>
        <p:spPr bwMode="auto">
          <a:xfrm>
            <a:off x="591287" y="1355149"/>
            <a:ext cx="2836530" cy="439939"/>
          </a:xfrm>
          <a:prstGeom prst="rect">
            <a:avLst/>
          </a:prstGeom>
          <a:noFill/>
          <a:ln w="9525">
            <a:noFill/>
            <a:round/>
            <a:headEnd/>
            <a:tailEnd/>
          </a:ln>
          <a:extLst/>
        </p:spPr>
        <p:txBody>
          <a:bodyPr wrap="none" lIns="67500" tIns="35100" rIns="67500" bIns="35100" anchor="t"/>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defRPr/>
            </a:pPr>
            <a:r>
              <a:rPr lang="en-GB" altLang="en-US" sz="2000" dirty="0">
                <a:solidFill>
                  <a:srgbClr val="00A4E4"/>
                </a:solidFill>
                <a:latin typeface="Verdana"/>
                <a:ea typeface="Arial Unicode MS" panose="020B0604020202020204" pitchFamily="34" charset="-128"/>
                <a:cs typeface="Arial Unicode MS" panose="020B0604020202020204" pitchFamily="34" charset="-128"/>
              </a:rPr>
              <a:t>Contracting State A</a:t>
            </a:r>
            <a:endParaRPr lang="en-GB" altLang="en-US" sz="1600" i="1" dirty="0">
              <a:solidFill>
                <a:srgbClr val="00A4E4"/>
              </a:solidFill>
              <a:latin typeface="Verdana"/>
              <a:ea typeface="Arial Unicode MS" panose="020B0604020202020204" pitchFamily="34" charset="-128"/>
              <a:cs typeface="Arial Unicode MS" panose="020B0604020202020204" pitchFamily="34" charset="-128"/>
            </a:endParaRPr>
          </a:p>
          <a:p>
            <a:pPr algn="ctr" eaLnBrk="0" fontAlgn="base" hangingPunct="0">
              <a:spcBef>
                <a:spcPct val="0"/>
              </a:spcBef>
              <a:spcAft>
                <a:spcPct val="0"/>
              </a:spcAft>
              <a:buClr>
                <a:srgbClr val="000000"/>
              </a:buClr>
              <a:defRPr/>
            </a:pPr>
            <a:endParaRPr lang="en-GB" altLang="en-US" sz="2000" dirty="0">
              <a:latin typeface="Verdana"/>
              <a:ea typeface="Arial Unicode MS" panose="020B0604020202020204" pitchFamily="34" charset="-128"/>
              <a:cs typeface="Arial Unicode MS" panose="020B0604020202020204" pitchFamily="34" charset="-128"/>
            </a:endParaRPr>
          </a:p>
        </p:txBody>
      </p:sp>
      <p:sp>
        <p:nvSpPr>
          <p:cNvPr id="196" name="Rectangle 11"/>
          <p:cNvSpPr>
            <a:spLocks noChangeArrowheads="1"/>
          </p:cNvSpPr>
          <p:nvPr/>
        </p:nvSpPr>
        <p:spPr bwMode="auto">
          <a:xfrm>
            <a:off x="8382731" y="1896394"/>
            <a:ext cx="761270" cy="1097477"/>
          </a:xfrm>
          <a:prstGeom prst="rect">
            <a:avLst/>
          </a:prstGeom>
          <a:solidFill>
            <a:schemeClr val="bg1"/>
          </a:solid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defRPr/>
            </a:pPr>
            <a:r>
              <a:rPr lang="en-GB" altLang="en-US" sz="1000" b="0" dirty="0">
                <a:solidFill>
                  <a:srgbClr val="002060"/>
                </a:solidFill>
                <a:latin typeface="Verdana"/>
                <a:ea typeface="Arial Unicode MS" panose="020B0604020202020204" pitchFamily="34" charset="-128"/>
                <a:cs typeface="Arial Unicode MS" panose="020B0604020202020204" pitchFamily="34" charset="-128"/>
              </a:rPr>
              <a:t>X and Z divorce. </a:t>
            </a:r>
          </a:p>
          <a:p>
            <a:pPr algn="ctr" eaLnBrk="0" fontAlgn="base" hangingPunct="0">
              <a:spcBef>
                <a:spcPct val="0"/>
              </a:spcBef>
              <a:spcAft>
                <a:spcPts val="500"/>
              </a:spcAft>
              <a:buClr>
                <a:srgbClr val="000000"/>
              </a:buClr>
              <a:defRPr/>
            </a:pPr>
            <a:r>
              <a:rPr lang="en-GB" altLang="en-US" sz="1000" b="0" dirty="0">
                <a:solidFill>
                  <a:srgbClr val="002060"/>
                </a:solidFill>
                <a:latin typeface="Verdana"/>
                <a:ea typeface="Arial Unicode MS" panose="020B0604020202020204" pitchFamily="34" charset="-128"/>
                <a:cs typeface="Arial Unicode MS" panose="020B0604020202020204" pitchFamily="34" charset="-128"/>
              </a:rPr>
              <a:t>Court in State B orders Z to pay child support.  </a:t>
            </a:r>
          </a:p>
        </p:txBody>
      </p:sp>
      <p:sp>
        <p:nvSpPr>
          <p:cNvPr id="35" name="Rectangle 3"/>
          <p:cNvSpPr txBox="1">
            <a:spLocks noChangeArrowheads="1"/>
          </p:cNvSpPr>
          <p:nvPr/>
        </p:nvSpPr>
        <p:spPr bwMode="auto">
          <a:xfrm>
            <a:off x="0" y="0"/>
            <a:ext cx="9144000" cy="1268700"/>
          </a:xfrm>
          <a:prstGeom prst="rect">
            <a:avLst/>
          </a:prstGeom>
          <a:solidFill>
            <a:srgbClr val="0069B4"/>
          </a:solid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eaLnBrk="1" hangingPunct="1">
              <a:defRPr/>
            </a:pPr>
            <a:r>
              <a:rPr lang="en-US" altLang="en-US" sz="3000" b="1" dirty="0">
                <a:solidFill>
                  <a:srgbClr val="FFFFFF"/>
                </a:solidFill>
                <a:latin typeface="Calibri Light" panose="020F0302020204030204"/>
              </a:rPr>
              <a:t>2007 Maintenance Convention</a:t>
            </a:r>
          </a:p>
          <a:p>
            <a:pPr eaLnBrk="1" hangingPunct="1">
              <a:defRPr/>
            </a:pPr>
            <a:r>
              <a:rPr lang="en-US" altLang="en-US" sz="3000" b="1" dirty="0">
                <a:solidFill>
                  <a:srgbClr val="FFFFFF"/>
                </a:solidFill>
                <a:latin typeface="Calibri Light" panose="020F0302020204030204"/>
              </a:rPr>
              <a:t>Application for Enforcement of a Decision</a:t>
            </a:r>
          </a:p>
        </p:txBody>
      </p:sp>
      <p:sp>
        <p:nvSpPr>
          <p:cNvPr id="33" name="Rectangle 11"/>
          <p:cNvSpPr>
            <a:spLocks noChangeArrowheads="1"/>
          </p:cNvSpPr>
          <p:nvPr/>
        </p:nvSpPr>
        <p:spPr bwMode="auto">
          <a:xfrm>
            <a:off x="274114" y="4084944"/>
            <a:ext cx="3143107" cy="744717"/>
          </a:xfrm>
          <a:prstGeom prst="rect">
            <a:avLst/>
          </a:prstGeom>
          <a:solidFill>
            <a:schemeClr val="bg1"/>
          </a:solidFill>
          <a:ln w="38100">
            <a:solidFill>
              <a:srgbClr val="00A4E4"/>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defRPr/>
            </a:pPr>
            <a:r>
              <a:rPr lang="en-GB" altLang="en-US" sz="1400" dirty="0">
                <a:solidFill>
                  <a:srgbClr val="00A4E4"/>
                </a:solidFill>
                <a:latin typeface="Verdana"/>
                <a:ea typeface="Arial Unicode MS" panose="020B0604020202020204" pitchFamily="34" charset="-128"/>
                <a:cs typeface="Arial Unicode MS" panose="020B0604020202020204" pitchFamily="34" charset="-128"/>
              </a:rPr>
              <a:t>X makes an application through CA for enforcement of the decision (Art 10(1)(b))</a:t>
            </a:r>
          </a:p>
        </p:txBody>
      </p:sp>
      <p:sp>
        <p:nvSpPr>
          <p:cNvPr id="40" name="Rectangle 1"/>
          <p:cNvSpPr>
            <a:spLocks noChangeArrowheads="1"/>
          </p:cNvSpPr>
          <p:nvPr/>
        </p:nvSpPr>
        <p:spPr bwMode="auto">
          <a:xfrm>
            <a:off x="5597770" y="1348232"/>
            <a:ext cx="2977152" cy="548162"/>
          </a:xfrm>
          <a:prstGeom prst="rect">
            <a:avLst/>
          </a:prstGeom>
          <a:noFill/>
          <a:ln w="9525">
            <a:noFill/>
            <a:round/>
            <a:headEnd/>
            <a:tailEnd/>
          </a:ln>
          <a:extLst/>
        </p:spPr>
        <p:txBody>
          <a:bodyPr wrap="none" lIns="67500" tIns="35100" rIns="67500" bIns="35100" anchor="t"/>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defRPr/>
            </a:pPr>
            <a:r>
              <a:rPr lang="en-US" altLang="en-US" sz="2000" dirty="0">
                <a:solidFill>
                  <a:srgbClr val="A2B93B"/>
                </a:solidFill>
                <a:latin typeface="Verdana"/>
                <a:ea typeface="Arial Unicode MS" panose="020B0604020202020204" pitchFamily="34" charset="-128"/>
                <a:cs typeface="Arial Unicode MS" panose="020B0604020202020204" pitchFamily="34" charset="-128"/>
              </a:rPr>
              <a:t>Contracting State B</a:t>
            </a:r>
          </a:p>
        </p:txBody>
      </p:sp>
      <p:sp>
        <p:nvSpPr>
          <p:cNvPr id="43" name="Rectangle 8"/>
          <p:cNvSpPr>
            <a:spLocks noChangeArrowheads="1"/>
          </p:cNvSpPr>
          <p:nvPr/>
        </p:nvSpPr>
        <p:spPr bwMode="auto">
          <a:xfrm>
            <a:off x="5744101" y="4888978"/>
            <a:ext cx="3214272" cy="571181"/>
          </a:xfrm>
          <a:prstGeom prst="rect">
            <a:avLst/>
          </a:prstGeom>
          <a:solidFill>
            <a:srgbClr val="A2B93B"/>
          </a:solidFill>
          <a:ln w="936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defRPr/>
            </a:pPr>
            <a:r>
              <a:rPr lang="en-US" altLang="en-US" sz="1400" dirty="0">
                <a:solidFill>
                  <a:srgbClr val="FFFFFF"/>
                </a:solidFill>
                <a:latin typeface="Verdana"/>
                <a:ea typeface="Arial Unicode MS" panose="020B0604020202020204" pitchFamily="34" charset="-128"/>
                <a:cs typeface="Arial Unicode MS" panose="020B0604020202020204" pitchFamily="34" charset="-128"/>
              </a:rPr>
              <a:t>ENFORCEMENT AUTHORITY</a:t>
            </a:r>
          </a:p>
        </p:txBody>
      </p:sp>
      <p:sp>
        <p:nvSpPr>
          <p:cNvPr id="24" name="Rectangle 8"/>
          <p:cNvSpPr>
            <a:spLocks noChangeArrowheads="1"/>
          </p:cNvSpPr>
          <p:nvPr/>
        </p:nvSpPr>
        <p:spPr bwMode="auto">
          <a:xfrm>
            <a:off x="255369" y="3542014"/>
            <a:ext cx="3180198" cy="570525"/>
          </a:xfrm>
          <a:prstGeom prst="rect">
            <a:avLst/>
          </a:prstGeom>
          <a:solidFill>
            <a:srgbClr val="00A4E4"/>
          </a:solidFill>
          <a:ln w="936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defRPr/>
            </a:pPr>
            <a:r>
              <a:rPr lang="en-US" altLang="en-US" sz="1400" dirty="0">
                <a:solidFill>
                  <a:srgbClr val="FFFFFF"/>
                </a:solidFill>
                <a:latin typeface="Verdana"/>
                <a:ea typeface="Arial Unicode MS" panose="020B0604020202020204" pitchFamily="34" charset="-128"/>
                <a:cs typeface="Arial Unicode MS" panose="020B0604020202020204" pitchFamily="34" charset="-128"/>
              </a:rPr>
              <a:t>CENTRAL AUTHORITY</a:t>
            </a:r>
          </a:p>
        </p:txBody>
      </p:sp>
      <p:sp>
        <p:nvSpPr>
          <p:cNvPr id="27" name="Rectangle 8"/>
          <p:cNvSpPr>
            <a:spLocks noChangeArrowheads="1"/>
          </p:cNvSpPr>
          <p:nvPr/>
        </p:nvSpPr>
        <p:spPr bwMode="auto">
          <a:xfrm>
            <a:off x="5751760" y="3514507"/>
            <a:ext cx="3214274" cy="570525"/>
          </a:xfrm>
          <a:prstGeom prst="rect">
            <a:avLst/>
          </a:prstGeom>
          <a:solidFill>
            <a:srgbClr val="A2B93B"/>
          </a:solidFill>
          <a:ln w="936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defRPr/>
            </a:pPr>
            <a:r>
              <a:rPr lang="en-US" altLang="en-US" sz="1400" dirty="0">
                <a:solidFill>
                  <a:srgbClr val="FFFFFF"/>
                </a:solidFill>
                <a:latin typeface="Verdana"/>
                <a:ea typeface="Arial Unicode MS" panose="020B0604020202020204" pitchFamily="34" charset="-128"/>
                <a:cs typeface="Arial Unicode MS" panose="020B0604020202020204" pitchFamily="34" charset="-128"/>
              </a:rPr>
              <a:t>CENTRAL AUTHORITY</a:t>
            </a:r>
          </a:p>
        </p:txBody>
      </p:sp>
      <p:sp>
        <p:nvSpPr>
          <p:cNvPr id="25" name="Right Arrow 24"/>
          <p:cNvSpPr/>
          <p:nvPr/>
        </p:nvSpPr>
        <p:spPr>
          <a:xfrm rot="5400000" flipV="1">
            <a:off x="7196232" y="4601204"/>
            <a:ext cx="279508" cy="255522"/>
          </a:xfrm>
          <a:prstGeom prst="rightArrow">
            <a:avLst/>
          </a:prstGeom>
          <a:solidFill>
            <a:srgbClr val="A2B93B"/>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defRPr/>
            </a:pPr>
            <a:endParaRPr lang="en-US" sz="1400" b="1">
              <a:solidFill>
                <a:srgbClr val="FFFFFF"/>
              </a:solidFill>
              <a:latin typeface="Calibri" panose="020F0502020204030204"/>
            </a:endParaRPr>
          </a:p>
        </p:txBody>
      </p:sp>
      <p:cxnSp>
        <p:nvCxnSpPr>
          <p:cNvPr id="14" name="Elbow Connector 13"/>
          <p:cNvCxnSpPr/>
          <p:nvPr/>
        </p:nvCxnSpPr>
        <p:spPr bwMode="auto">
          <a:xfrm rot="16200000" flipH="1">
            <a:off x="2785098" y="3383666"/>
            <a:ext cx="2286000" cy="1369101"/>
          </a:xfrm>
          <a:prstGeom prst="bentConnector3">
            <a:avLst/>
          </a:prstGeom>
          <a:solidFill>
            <a:schemeClr val="bg1"/>
          </a:solidFill>
          <a:ln>
            <a:noFill/>
            <a:tailEnd type="triangle"/>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Elbow Connector 15"/>
          <p:cNvCxnSpPr/>
          <p:nvPr/>
        </p:nvCxnSpPr>
        <p:spPr bwMode="auto">
          <a:xfrm>
            <a:off x="2897075" y="2836719"/>
            <a:ext cx="3166687" cy="2946525"/>
          </a:xfrm>
          <a:prstGeom prst="bentConnector3">
            <a:avLst/>
          </a:prstGeom>
          <a:solidFill>
            <a:schemeClr val="bg1"/>
          </a:solidFill>
          <a:ln>
            <a:noFill/>
            <a:tailEnd type="triangle"/>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5" name="Straight Connector 1024"/>
          <p:cNvCxnSpPr/>
          <p:nvPr/>
        </p:nvCxnSpPr>
        <p:spPr bwMode="auto">
          <a:xfrm flipV="1">
            <a:off x="3984864" y="4445191"/>
            <a:ext cx="0" cy="1338053"/>
          </a:xfrm>
          <a:prstGeom prst="line">
            <a:avLst/>
          </a:prstGeom>
          <a:solidFill>
            <a:schemeClr val="bg1"/>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Straight Arrow Connector 60"/>
          <p:cNvCxnSpPr/>
          <p:nvPr/>
        </p:nvCxnSpPr>
        <p:spPr bwMode="auto">
          <a:xfrm>
            <a:off x="3481385" y="3702811"/>
            <a:ext cx="2251823" cy="7138"/>
          </a:xfrm>
          <a:prstGeom prst="straightConnector1">
            <a:avLst/>
          </a:prstGeom>
          <a:solidFill>
            <a:schemeClr val="bg1"/>
          </a:solidFill>
          <a:ln w="57150">
            <a:solidFill>
              <a:srgbClr val="00B0F0"/>
            </a:solidFill>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6" name="Rectangle 11"/>
          <p:cNvSpPr>
            <a:spLocks noChangeArrowheads="1"/>
          </p:cNvSpPr>
          <p:nvPr/>
        </p:nvSpPr>
        <p:spPr bwMode="auto">
          <a:xfrm>
            <a:off x="5762844" y="5460158"/>
            <a:ext cx="3176787" cy="530787"/>
          </a:xfrm>
          <a:prstGeom prst="rect">
            <a:avLst/>
          </a:prstGeom>
          <a:solidFill>
            <a:schemeClr val="bg1"/>
          </a:solidFill>
          <a:ln w="38100">
            <a:solidFill>
              <a:srgbClr val="A2B93B"/>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defRPr/>
            </a:pPr>
            <a:r>
              <a:rPr lang="en-GB" altLang="en-US" sz="1400">
                <a:solidFill>
                  <a:srgbClr val="A2B93B"/>
                </a:solidFill>
                <a:latin typeface="Verdana"/>
                <a:ea typeface="Arial Unicode MS" panose="020B0604020202020204" pitchFamily="34" charset="-128"/>
                <a:cs typeface="Arial Unicode MS" panose="020B0604020202020204" pitchFamily="34" charset="-128"/>
              </a:rPr>
              <a:t>Ensures enforcement in </a:t>
            </a:r>
            <a:r>
              <a:rPr lang="en-GB" altLang="en-US" sz="1400" dirty="0">
                <a:solidFill>
                  <a:srgbClr val="A2B93B"/>
                </a:solidFill>
                <a:latin typeface="Verdana"/>
                <a:ea typeface="Arial Unicode MS" panose="020B0604020202020204" pitchFamily="34" charset="-128"/>
                <a:cs typeface="Arial Unicode MS" panose="020B0604020202020204" pitchFamily="34" charset="-128"/>
              </a:rPr>
              <a:t>accordance </a:t>
            </a:r>
            <a:r>
              <a:rPr lang="en-GB" altLang="en-US" sz="1400">
                <a:solidFill>
                  <a:srgbClr val="A2B93B"/>
                </a:solidFill>
                <a:latin typeface="Verdana"/>
                <a:ea typeface="Arial Unicode MS" panose="020B0604020202020204" pitchFamily="34" charset="-128"/>
                <a:cs typeface="Arial Unicode MS" panose="020B0604020202020204" pitchFamily="34" charset="-128"/>
              </a:rPr>
              <a:t>with Arts 34 to 36</a:t>
            </a:r>
            <a:endParaRPr lang="en-GB" altLang="en-US" sz="1400" dirty="0">
              <a:solidFill>
                <a:srgbClr val="A2B93B"/>
              </a:solidFill>
              <a:latin typeface="Verdana"/>
              <a:ea typeface="Arial Unicode MS" panose="020B0604020202020204" pitchFamily="34" charset="-128"/>
              <a:cs typeface="Arial Unicode MS" panose="020B0604020202020204" pitchFamily="34" charset="-128"/>
            </a:endParaRPr>
          </a:p>
        </p:txBody>
      </p:sp>
      <p:sp>
        <p:nvSpPr>
          <p:cNvPr id="91" name="Rectangle 11"/>
          <p:cNvSpPr>
            <a:spLocks noChangeArrowheads="1"/>
          </p:cNvSpPr>
          <p:nvPr/>
        </p:nvSpPr>
        <p:spPr bwMode="auto">
          <a:xfrm>
            <a:off x="3627588" y="3317725"/>
            <a:ext cx="1705659" cy="316930"/>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100"/>
              </a:spcAft>
              <a:buClr>
                <a:srgbClr val="000000"/>
              </a:buClr>
              <a:defRPr/>
            </a:pPr>
            <a:r>
              <a:rPr lang="en-GB" altLang="en-US" sz="1000" dirty="0">
                <a:solidFill>
                  <a:srgbClr val="00B0F0"/>
                </a:solidFill>
                <a:latin typeface="Verdana"/>
                <a:ea typeface="Arial Unicode MS" panose="020B0604020202020204" pitchFamily="34" charset="-128"/>
                <a:cs typeface="Arial Unicode MS" panose="020B0604020202020204" pitchFamily="34" charset="-128"/>
              </a:rPr>
              <a:t>CA transmits</a:t>
            </a:r>
          </a:p>
          <a:p>
            <a:pPr algn="ctr" eaLnBrk="0" fontAlgn="base" hangingPunct="0">
              <a:spcBef>
                <a:spcPct val="0"/>
              </a:spcBef>
              <a:spcAft>
                <a:spcPts val="100"/>
              </a:spcAft>
              <a:buClr>
                <a:srgbClr val="000000"/>
              </a:buClr>
              <a:defRPr/>
            </a:pPr>
            <a:r>
              <a:rPr lang="en-GB" altLang="en-US" sz="1000" dirty="0">
                <a:solidFill>
                  <a:srgbClr val="00B0F0"/>
                </a:solidFill>
                <a:latin typeface="Verdana"/>
                <a:ea typeface="Arial Unicode MS" panose="020B0604020202020204" pitchFamily="34" charset="-128"/>
                <a:cs typeface="Arial Unicode MS" panose="020B0604020202020204" pitchFamily="34" charset="-128"/>
              </a:rPr>
              <a:t>(Arts 6(1)(a) and 9)</a:t>
            </a:r>
          </a:p>
        </p:txBody>
      </p:sp>
      <p:grpSp>
        <p:nvGrpSpPr>
          <p:cNvPr id="4" name="Group 3"/>
          <p:cNvGrpSpPr/>
          <p:nvPr/>
        </p:nvGrpSpPr>
        <p:grpSpPr>
          <a:xfrm>
            <a:off x="7427127" y="1774093"/>
            <a:ext cx="955602" cy="1547378"/>
            <a:chOff x="3409902" y="1855538"/>
            <a:chExt cx="955602" cy="1547378"/>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09902" y="1855538"/>
              <a:ext cx="955602" cy="1416879"/>
            </a:xfrm>
            <a:prstGeom prst="rect">
              <a:avLst/>
            </a:prstGeom>
          </p:spPr>
        </p:pic>
        <p:sp>
          <p:nvSpPr>
            <p:cNvPr id="38" name="TextBox 37"/>
            <p:cNvSpPr txBox="1"/>
            <p:nvPr/>
          </p:nvSpPr>
          <p:spPr>
            <a:xfrm>
              <a:off x="3739688" y="3156695"/>
              <a:ext cx="286024" cy="246221"/>
            </a:xfrm>
            <a:prstGeom prst="rect">
              <a:avLst/>
            </a:prstGeom>
            <a:noFill/>
          </p:spPr>
          <p:txBody>
            <a:bodyPr wrap="square" rtlCol="0">
              <a:spAutoFit/>
            </a:bodyPr>
            <a:lstStyle/>
            <a:p>
              <a:pPr>
                <a:defRPr/>
              </a:pPr>
              <a:r>
                <a:rPr lang="en-GB" sz="1000" b="1" dirty="0">
                  <a:solidFill>
                    <a:srgbClr val="FF0000"/>
                  </a:solidFill>
                  <a:latin typeface="Calibri" panose="020F0502020204030204"/>
                </a:rPr>
                <a:t>Z</a:t>
              </a:r>
            </a:p>
          </p:txBody>
        </p:sp>
      </p:grpSp>
      <p:grpSp>
        <p:nvGrpSpPr>
          <p:cNvPr id="5" name="Group 4"/>
          <p:cNvGrpSpPr/>
          <p:nvPr/>
        </p:nvGrpSpPr>
        <p:grpSpPr>
          <a:xfrm>
            <a:off x="6361244" y="1729221"/>
            <a:ext cx="1259536" cy="1585728"/>
            <a:chOff x="2368507" y="1740141"/>
            <a:chExt cx="1259536" cy="1585728"/>
          </a:xfrm>
        </p:grpSpPr>
        <p:sp>
          <p:nvSpPr>
            <p:cNvPr id="3" name="TextBox 2"/>
            <p:cNvSpPr txBox="1"/>
            <p:nvPr/>
          </p:nvSpPr>
          <p:spPr>
            <a:xfrm>
              <a:off x="2701337" y="3071504"/>
              <a:ext cx="286024" cy="246221"/>
            </a:xfrm>
            <a:prstGeom prst="rect">
              <a:avLst/>
            </a:prstGeom>
            <a:noFill/>
          </p:spPr>
          <p:txBody>
            <a:bodyPr wrap="square" rtlCol="0">
              <a:spAutoFit/>
            </a:bodyPr>
            <a:lstStyle/>
            <a:p>
              <a:pPr>
                <a:defRPr/>
              </a:pPr>
              <a:r>
                <a:rPr lang="en-GB" sz="1000" b="1" dirty="0">
                  <a:solidFill>
                    <a:srgbClr val="FF0000"/>
                  </a:solidFill>
                  <a:latin typeface="Calibri" panose="020F0502020204030204"/>
                </a:rPr>
                <a:t>X</a:t>
              </a:r>
            </a:p>
          </p:txBody>
        </p:sp>
        <p:sp>
          <p:nvSpPr>
            <p:cNvPr id="37" name="TextBox 36"/>
            <p:cNvSpPr txBox="1"/>
            <p:nvPr/>
          </p:nvSpPr>
          <p:spPr>
            <a:xfrm>
              <a:off x="3230254" y="3079648"/>
              <a:ext cx="286024" cy="246221"/>
            </a:xfrm>
            <a:prstGeom prst="rect">
              <a:avLst/>
            </a:prstGeom>
            <a:noFill/>
          </p:spPr>
          <p:txBody>
            <a:bodyPr wrap="square" rtlCol="0">
              <a:spAutoFit/>
            </a:bodyPr>
            <a:lstStyle/>
            <a:p>
              <a:pPr>
                <a:defRPr/>
              </a:pPr>
              <a:r>
                <a:rPr lang="en-GB" sz="1000" b="1" dirty="0">
                  <a:solidFill>
                    <a:srgbClr val="FF0000"/>
                  </a:solidFill>
                  <a:latin typeface="Calibri" panose="020F0502020204030204"/>
                </a:rPr>
                <a:t>Y</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8507" y="1740141"/>
              <a:ext cx="1259536" cy="1384655"/>
            </a:xfrm>
            <a:prstGeom prst="rect">
              <a:avLst/>
            </a:prstGeom>
          </p:spPr>
        </p:pic>
      </p:grpSp>
      <p:sp>
        <p:nvSpPr>
          <p:cNvPr id="41" name="Rectangle 11"/>
          <p:cNvSpPr>
            <a:spLocks noChangeArrowheads="1"/>
          </p:cNvSpPr>
          <p:nvPr/>
        </p:nvSpPr>
        <p:spPr bwMode="auto">
          <a:xfrm>
            <a:off x="5770504" y="4071930"/>
            <a:ext cx="3176787" cy="478003"/>
          </a:xfrm>
          <a:prstGeom prst="rect">
            <a:avLst/>
          </a:prstGeom>
          <a:solidFill>
            <a:schemeClr val="bg1"/>
          </a:solidFill>
          <a:ln w="38100">
            <a:solidFill>
              <a:srgbClr val="A2B93B"/>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defRPr/>
            </a:pPr>
            <a:r>
              <a:rPr lang="en-GB" altLang="en-US" sz="1400" dirty="0">
                <a:solidFill>
                  <a:srgbClr val="A2B93B"/>
                </a:solidFill>
                <a:latin typeface="Verdana"/>
                <a:ea typeface="Arial Unicode MS" panose="020B0604020202020204" pitchFamily="34" charset="-128"/>
                <a:cs typeface="Arial Unicode MS" panose="020B0604020202020204" pitchFamily="34" charset="-128"/>
              </a:rPr>
              <a:t>Initiates proceedings </a:t>
            </a:r>
          </a:p>
          <a:p>
            <a:pPr algn="ctr" eaLnBrk="0" fontAlgn="base" hangingPunct="0">
              <a:spcBef>
                <a:spcPct val="0"/>
              </a:spcBef>
              <a:spcAft>
                <a:spcPct val="0"/>
              </a:spcAft>
              <a:buClr>
                <a:srgbClr val="000000"/>
              </a:buClr>
              <a:defRPr/>
            </a:pPr>
            <a:r>
              <a:rPr lang="en-GB" altLang="en-US" sz="1400" dirty="0">
                <a:solidFill>
                  <a:srgbClr val="A2B93B"/>
                </a:solidFill>
                <a:latin typeface="Verdana"/>
                <a:ea typeface="Arial Unicode MS" panose="020B0604020202020204" pitchFamily="34" charset="-128"/>
                <a:cs typeface="Arial Unicode MS" panose="020B0604020202020204" pitchFamily="34" charset="-128"/>
              </a:rPr>
              <a:t>(Art 6(1)(b)</a:t>
            </a:r>
          </a:p>
        </p:txBody>
      </p:sp>
      <p:cxnSp>
        <p:nvCxnSpPr>
          <p:cNvPr id="44" name="Straight Arrow Connector 43"/>
          <p:cNvCxnSpPr/>
          <p:nvPr/>
        </p:nvCxnSpPr>
        <p:spPr bwMode="auto">
          <a:xfrm flipH="1" flipV="1">
            <a:off x="3504674" y="3873163"/>
            <a:ext cx="2140880" cy="8642"/>
          </a:xfrm>
          <a:prstGeom prst="straightConnector1">
            <a:avLst/>
          </a:prstGeom>
          <a:solidFill>
            <a:schemeClr val="bg1"/>
          </a:solidFill>
          <a:ln w="57150">
            <a:solidFill>
              <a:srgbClr val="A2B93B"/>
            </a:solidFill>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Rectangle 11"/>
          <p:cNvSpPr>
            <a:spLocks noChangeArrowheads="1"/>
          </p:cNvSpPr>
          <p:nvPr/>
        </p:nvSpPr>
        <p:spPr bwMode="auto">
          <a:xfrm>
            <a:off x="3389906" y="3906707"/>
            <a:ext cx="2395891" cy="316930"/>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100"/>
              </a:spcAft>
              <a:buClr>
                <a:srgbClr val="000000"/>
              </a:buClr>
              <a:defRPr/>
            </a:pPr>
            <a:r>
              <a:rPr lang="en-GB" altLang="en-US" sz="1000" dirty="0">
                <a:solidFill>
                  <a:srgbClr val="A2B93B"/>
                </a:solidFill>
                <a:latin typeface="Verdana"/>
                <a:ea typeface="Arial Unicode MS" panose="020B0604020202020204" pitchFamily="34" charset="-128"/>
                <a:cs typeface="Arial Unicode MS" panose="020B0604020202020204" pitchFamily="34" charset="-128"/>
              </a:rPr>
              <a:t>CA facilitates transfer of payments (Arts 6(2)(f) and 35)</a:t>
            </a:r>
          </a:p>
        </p:txBody>
      </p:sp>
      <p:sp>
        <p:nvSpPr>
          <p:cNvPr id="52" name="Rectangle 11"/>
          <p:cNvSpPr>
            <a:spLocks noChangeArrowheads="1"/>
          </p:cNvSpPr>
          <p:nvPr/>
        </p:nvSpPr>
        <p:spPr bwMode="auto">
          <a:xfrm>
            <a:off x="255369" y="5044927"/>
            <a:ext cx="3180572" cy="509572"/>
          </a:xfrm>
          <a:prstGeom prst="rect">
            <a:avLst/>
          </a:prstGeom>
          <a:solidFill>
            <a:schemeClr val="bg1"/>
          </a:solidFill>
          <a:ln w="38100">
            <a:solidFill>
              <a:srgbClr val="00A4E4"/>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defRPr/>
            </a:pPr>
            <a:r>
              <a:rPr lang="en-GB" altLang="en-US" sz="1400" dirty="0">
                <a:solidFill>
                  <a:srgbClr val="00A4E4"/>
                </a:solidFill>
                <a:latin typeface="Verdana"/>
                <a:ea typeface="Arial Unicode MS" panose="020B0604020202020204" pitchFamily="34" charset="-128"/>
                <a:cs typeface="Arial Unicode MS" panose="020B0604020202020204" pitchFamily="34" charset="-128"/>
              </a:rPr>
              <a:t>Alternatively, X </a:t>
            </a:r>
            <a:r>
              <a:rPr lang="en-GB" altLang="en-US" sz="1400" i="1" dirty="0">
                <a:solidFill>
                  <a:srgbClr val="00A4E4"/>
                </a:solidFill>
                <a:latin typeface="Verdana"/>
                <a:ea typeface="Arial Unicode MS" panose="020B0604020202020204" pitchFamily="34" charset="-128"/>
                <a:cs typeface="Arial Unicode MS" panose="020B0604020202020204" pitchFamily="34" charset="-128"/>
              </a:rPr>
              <a:t>directly </a:t>
            </a:r>
            <a:r>
              <a:rPr lang="en-GB" altLang="en-US" sz="1400" dirty="0">
                <a:solidFill>
                  <a:srgbClr val="00A4E4"/>
                </a:solidFill>
                <a:latin typeface="Verdana"/>
                <a:ea typeface="Arial Unicode MS" panose="020B0604020202020204" pitchFamily="34" charset="-128"/>
                <a:cs typeface="Arial Unicode MS" panose="020B0604020202020204" pitchFamily="34" charset="-128"/>
              </a:rPr>
              <a:t>applies for R&amp;E </a:t>
            </a:r>
          </a:p>
        </p:txBody>
      </p:sp>
      <p:cxnSp>
        <p:nvCxnSpPr>
          <p:cNvPr id="53" name="Straight Arrow Connector 52"/>
          <p:cNvCxnSpPr/>
          <p:nvPr/>
        </p:nvCxnSpPr>
        <p:spPr bwMode="auto">
          <a:xfrm>
            <a:off x="3511416" y="5217974"/>
            <a:ext cx="2134138" cy="16135"/>
          </a:xfrm>
          <a:prstGeom prst="straightConnector1">
            <a:avLst/>
          </a:prstGeom>
          <a:solidFill>
            <a:schemeClr val="bg1"/>
          </a:solidFill>
          <a:ln w="57150">
            <a:solidFill>
              <a:srgbClr val="00B0F0"/>
            </a:solidFill>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Rectangle 11"/>
          <p:cNvSpPr>
            <a:spLocks noChangeArrowheads="1"/>
          </p:cNvSpPr>
          <p:nvPr/>
        </p:nvSpPr>
        <p:spPr bwMode="auto">
          <a:xfrm>
            <a:off x="21206" y="1896395"/>
            <a:ext cx="1346040" cy="1097477"/>
          </a:xfrm>
          <a:prstGeom prst="rect">
            <a:avLst/>
          </a:prstGeom>
          <a:solidFill>
            <a:schemeClr val="bg1"/>
          </a:solid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defRPr/>
            </a:pPr>
            <a:r>
              <a:rPr lang="en-GB" altLang="en-US" sz="1200" b="0" dirty="0">
                <a:solidFill>
                  <a:srgbClr val="002060"/>
                </a:solidFill>
                <a:latin typeface="Verdana"/>
                <a:ea typeface="Arial Unicode MS" panose="020B0604020202020204" pitchFamily="34" charset="-128"/>
                <a:cs typeface="Arial Unicode MS" panose="020B0604020202020204" pitchFamily="34" charset="-128"/>
              </a:rPr>
              <a:t>X relocates after divorce.</a:t>
            </a:r>
          </a:p>
          <a:p>
            <a:pPr algn="ctr" eaLnBrk="0" fontAlgn="base" hangingPunct="0">
              <a:spcBef>
                <a:spcPct val="0"/>
              </a:spcBef>
              <a:spcAft>
                <a:spcPts val="500"/>
              </a:spcAft>
              <a:buClr>
                <a:srgbClr val="000000"/>
              </a:buClr>
              <a:defRPr/>
            </a:pPr>
            <a:r>
              <a:rPr lang="en-GB" altLang="en-US" sz="1200" b="0" dirty="0">
                <a:solidFill>
                  <a:srgbClr val="002060"/>
                </a:solidFill>
                <a:latin typeface="Verdana"/>
                <a:ea typeface="Arial Unicode MS" panose="020B0604020202020204" pitchFamily="34" charset="-128"/>
                <a:cs typeface="Arial Unicode MS" panose="020B0604020202020204" pitchFamily="34" charset="-128"/>
              </a:rPr>
              <a:t>Z defaults on payment.  </a:t>
            </a:r>
          </a:p>
        </p:txBody>
      </p:sp>
      <p:sp>
        <p:nvSpPr>
          <p:cNvPr id="42" name="Rectangle 11"/>
          <p:cNvSpPr>
            <a:spLocks noChangeArrowheads="1"/>
          </p:cNvSpPr>
          <p:nvPr/>
        </p:nvSpPr>
        <p:spPr bwMode="auto">
          <a:xfrm>
            <a:off x="3671076" y="5198302"/>
            <a:ext cx="1792635" cy="316930"/>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100"/>
              </a:spcAft>
              <a:buClr>
                <a:srgbClr val="000000"/>
              </a:buClr>
              <a:defRPr/>
            </a:pPr>
            <a:r>
              <a:rPr lang="en-GB" altLang="en-US" sz="1000" dirty="0">
                <a:solidFill>
                  <a:srgbClr val="00B0F0"/>
                </a:solidFill>
                <a:latin typeface="Verdana"/>
                <a:ea typeface="Arial Unicode MS" panose="020B0604020202020204" pitchFamily="34" charset="-128"/>
                <a:cs typeface="Arial Unicode MS" panose="020B0604020202020204" pitchFamily="34" charset="-128"/>
              </a:rPr>
              <a:t>Direct request (Art 37)</a:t>
            </a:r>
          </a:p>
        </p:txBody>
      </p:sp>
      <p:grpSp>
        <p:nvGrpSpPr>
          <p:cNvPr id="36" name="Group 35"/>
          <p:cNvGrpSpPr/>
          <p:nvPr/>
        </p:nvGrpSpPr>
        <p:grpSpPr>
          <a:xfrm>
            <a:off x="1255801" y="1725919"/>
            <a:ext cx="1259536" cy="1585728"/>
            <a:chOff x="2368507" y="1740141"/>
            <a:chExt cx="1259536" cy="1585728"/>
          </a:xfrm>
        </p:grpSpPr>
        <p:sp>
          <p:nvSpPr>
            <p:cNvPr id="39" name="TextBox 38"/>
            <p:cNvSpPr txBox="1"/>
            <p:nvPr/>
          </p:nvSpPr>
          <p:spPr>
            <a:xfrm>
              <a:off x="2701337" y="3071504"/>
              <a:ext cx="286024" cy="246221"/>
            </a:xfrm>
            <a:prstGeom prst="rect">
              <a:avLst/>
            </a:prstGeom>
            <a:noFill/>
          </p:spPr>
          <p:txBody>
            <a:bodyPr wrap="square" rtlCol="0">
              <a:spAutoFit/>
            </a:bodyPr>
            <a:lstStyle/>
            <a:p>
              <a:pPr>
                <a:defRPr/>
              </a:pPr>
              <a:r>
                <a:rPr lang="en-GB" sz="1000" b="1" dirty="0">
                  <a:solidFill>
                    <a:srgbClr val="FF0000"/>
                  </a:solidFill>
                  <a:latin typeface="Calibri" panose="020F0502020204030204"/>
                </a:rPr>
                <a:t>X</a:t>
              </a:r>
            </a:p>
          </p:txBody>
        </p:sp>
        <p:sp>
          <p:nvSpPr>
            <p:cNvPr id="45" name="TextBox 44"/>
            <p:cNvSpPr txBox="1"/>
            <p:nvPr/>
          </p:nvSpPr>
          <p:spPr>
            <a:xfrm>
              <a:off x="3230254" y="3079648"/>
              <a:ext cx="286024" cy="246221"/>
            </a:xfrm>
            <a:prstGeom prst="rect">
              <a:avLst/>
            </a:prstGeom>
            <a:noFill/>
          </p:spPr>
          <p:txBody>
            <a:bodyPr wrap="square" rtlCol="0">
              <a:spAutoFit/>
            </a:bodyPr>
            <a:lstStyle/>
            <a:p>
              <a:pPr>
                <a:defRPr/>
              </a:pPr>
              <a:r>
                <a:rPr lang="en-GB" sz="1000" b="1" dirty="0">
                  <a:solidFill>
                    <a:srgbClr val="FF0000"/>
                  </a:solidFill>
                  <a:latin typeface="Calibri" panose="020F0502020204030204"/>
                </a:rPr>
                <a:t>Y</a:t>
              </a:r>
            </a:p>
          </p:txBody>
        </p:sp>
        <p:pic>
          <p:nvPicPr>
            <p:cNvPr id="47" name="Picture 4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8507" y="1740141"/>
              <a:ext cx="1259536" cy="1384655"/>
            </a:xfrm>
            <a:prstGeom prst="rect">
              <a:avLst/>
            </a:prstGeom>
          </p:spPr>
        </p:pic>
      </p:grpSp>
    </p:spTree>
    <p:extLst>
      <p:ext uri="{BB962C8B-B14F-4D97-AF65-F5344CB8AC3E}">
        <p14:creationId xmlns:p14="http://schemas.microsoft.com/office/powerpoint/2010/main" val="37194071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par>
                          <p:cTn id="7" fill="hold">
                            <p:stCondLst>
                              <p:cond delay="0"/>
                            </p:stCondLst>
                            <p:childTnLst>
                              <p:par>
                                <p:cTn id="8" presetID="22" presetClass="entr" presetSubtype="2" fill="hold" grpId="0" nodeType="after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wipe(right)">
                                      <p:cBhvr>
                                        <p:cTn id="10" dur="500"/>
                                        <p:tgtEl>
                                          <p:spTgt spid="48"/>
                                        </p:tgtEl>
                                      </p:cBhvr>
                                    </p:animEffec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500"/>
                                  </p:stCondLst>
                                  <p:childTnLst>
                                    <p:set>
                                      <p:cBhvr>
                                        <p:cTn id="23" dur="1" fill="hold">
                                          <p:stCondLst>
                                            <p:cond delay="0"/>
                                          </p:stCondLst>
                                        </p:cTn>
                                        <p:tgtEl>
                                          <p:spTgt spid="33"/>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7"/>
                                        </p:tgtEl>
                                        <p:attrNameLst>
                                          <p:attrName>style.visibility</p:attrName>
                                        </p:attrNameLst>
                                      </p:cBhvr>
                                      <p:to>
                                        <p:strVal val="visible"/>
                                      </p:to>
                                    </p:set>
                                  </p:childTnLst>
                                </p:cTn>
                              </p:par>
                            </p:childTnLst>
                          </p:cTn>
                        </p:par>
                        <p:par>
                          <p:cTn id="28" fill="hold">
                            <p:stCondLst>
                              <p:cond delay="0"/>
                            </p:stCondLst>
                            <p:childTnLst>
                              <p:par>
                                <p:cTn id="29" presetID="22" presetClass="entr" presetSubtype="8"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wipe(left)">
                                      <p:cBhvr>
                                        <p:cTn id="31" dur="500"/>
                                        <p:tgtEl>
                                          <p:spTgt spid="61"/>
                                        </p:tgtEl>
                                      </p:cBhvr>
                                    </p:animEffect>
                                  </p:childTnLst>
                                </p:cTn>
                              </p:par>
                            </p:childTnLst>
                          </p:cTn>
                        </p:par>
                        <p:par>
                          <p:cTn id="32" fill="hold">
                            <p:stCondLst>
                              <p:cond delay="500"/>
                            </p:stCondLst>
                            <p:childTnLst>
                              <p:par>
                                <p:cTn id="33" presetID="1" presetClass="entr" presetSubtype="0" fill="hold" grpId="0" nodeType="afterEffect">
                                  <p:stCondLst>
                                    <p:cond delay="0"/>
                                  </p:stCondLst>
                                  <p:childTnLst>
                                    <p:set>
                                      <p:cBhvr>
                                        <p:cTn id="34" dur="1" fill="hold">
                                          <p:stCondLst>
                                            <p:cond delay="0"/>
                                          </p:stCondLst>
                                        </p:cTn>
                                        <p:tgtEl>
                                          <p:spTgt spid="9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childTnLst>
                          </p:cTn>
                        </p:par>
                        <p:par>
                          <p:cTn id="39" fill="hold">
                            <p:stCondLst>
                              <p:cond delay="0"/>
                            </p:stCondLst>
                            <p:childTnLst>
                              <p:par>
                                <p:cTn id="40" presetID="1" presetClass="entr" presetSubtype="0" fill="hold" grpId="0" nodeType="afterEffect">
                                  <p:stCondLst>
                                    <p:cond delay="500"/>
                                  </p:stCondLst>
                                  <p:childTnLst>
                                    <p:set>
                                      <p:cBhvr>
                                        <p:cTn id="41" dur="1" fill="hold">
                                          <p:stCondLst>
                                            <p:cond delay="0"/>
                                          </p:stCondLst>
                                        </p:cTn>
                                        <p:tgtEl>
                                          <p:spTgt spid="43"/>
                                        </p:tgtEl>
                                        <p:attrNameLst>
                                          <p:attrName>style.visibility</p:attrName>
                                        </p:attrNameLst>
                                      </p:cBhvr>
                                      <p:to>
                                        <p:strVal val="visible"/>
                                      </p:to>
                                    </p:set>
                                  </p:childTnLst>
                                </p:cTn>
                              </p:par>
                            </p:childTnLst>
                          </p:cTn>
                        </p:par>
                        <p:par>
                          <p:cTn id="42" fill="hold">
                            <p:stCondLst>
                              <p:cond delay="500"/>
                            </p:stCondLst>
                            <p:childTnLst>
                              <p:par>
                                <p:cTn id="43" presetID="22"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ipe(up)">
                                      <p:cBhvr>
                                        <p:cTn id="45" dur="500"/>
                                        <p:tgtEl>
                                          <p:spTgt spid="25"/>
                                        </p:tgtEl>
                                      </p:cBhvr>
                                    </p:animEffect>
                                  </p:childTnLst>
                                </p:cTn>
                              </p:par>
                            </p:childTnLst>
                          </p:cTn>
                        </p:par>
                        <p:par>
                          <p:cTn id="46" fill="hold">
                            <p:stCondLst>
                              <p:cond delay="1000"/>
                            </p:stCondLst>
                            <p:childTnLst>
                              <p:par>
                                <p:cTn id="47" presetID="1" presetClass="entr" presetSubtype="0" fill="hold" grpId="0" nodeType="afterEffect">
                                  <p:stCondLst>
                                    <p:cond delay="500"/>
                                  </p:stCondLst>
                                  <p:childTnLst>
                                    <p:set>
                                      <p:cBhvr>
                                        <p:cTn id="48" dur="1" fill="hold">
                                          <p:stCondLst>
                                            <p:cond delay="0"/>
                                          </p:stCondLst>
                                        </p:cTn>
                                        <p:tgtEl>
                                          <p:spTgt spid="76"/>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6"/>
                                        </p:tgtEl>
                                        <p:attrNameLst>
                                          <p:attrName>style.visibility</p:attrName>
                                        </p:attrNameLst>
                                      </p:cBhvr>
                                      <p:to>
                                        <p:strVal val="visible"/>
                                      </p:to>
                                    </p:set>
                                  </p:childTnLst>
                                </p:cTn>
                              </p:par>
                            </p:childTnLst>
                          </p:cTn>
                        </p:par>
                        <p:par>
                          <p:cTn id="53" fill="hold">
                            <p:stCondLst>
                              <p:cond delay="0"/>
                            </p:stCondLst>
                            <p:childTnLst>
                              <p:par>
                                <p:cTn id="54" presetID="22" presetClass="entr" presetSubtype="2" fill="hold"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wipe(right)">
                                      <p:cBhvr>
                                        <p:cTn id="56" dur="500"/>
                                        <p:tgtEl>
                                          <p:spTgt spid="44"/>
                                        </p:tgtEl>
                                      </p:cBhvr>
                                    </p:animEffec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52"/>
                                        </p:tgtEl>
                                        <p:attrNameLst>
                                          <p:attrName>style.visibility</p:attrName>
                                        </p:attrNameLst>
                                      </p:cBhvr>
                                      <p:to>
                                        <p:strVal val="visible"/>
                                      </p:to>
                                    </p:set>
                                  </p:childTnLst>
                                </p:cTn>
                              </p:par>
                            </p:childTnLst>
                          </p:cTn>
                        </p:par>
                        <p:par>
                          <p:cTn id="61" fill="hold">
                            <p:stCondLst>
                              <p:cond delay="0"/>
                            </p:stCondLst>
                            <p:childTnLst>
                              <p:par>
                                <p:cTn id="62" presetID="22" presetClass="entr" presetSubtype="8" fill="hold" nodeType="afterEffect">
                                  <p:stCondLst>
                                    <p:cond delay="500"/>
                                  </p:stCondLst>
                                  <p:childTnLst>
                                    <p:set>
                                      <p:cBhvr>
                                        <p:cTn id="63" dur="1" fill="hold">
                                          <p:stCondLst>
                                            <p:cond delay="0"/>
                                          </p:stCondLst>
                                        </p:cTn>
                                        <p:tgtEl>
                                          <p:spTgt spid="53"/>
                                        </p:tgtEl>
                                        <p:attrNameLst>
                                          <p:attrName>style.visibility</p:attrName>
                                        </p:attrNameLst>
                                      </p:cBhvr>
                                      <p:to>
                                        <p:strVal val="visible"/>
                                      </p:to>
                                    </p:set>
                                    <p:animEffect transition="in" filter="wipe(left)">
                                      <p:cBhvr>
                                        <p:cTn id="64" dur="500"/>
                                        <p:tgtEl>
                                          <p:spTgt spid="53"/>
                                        </p:tgtEl>
                                      </p:cBhvr>
                                    </p:animEffect>
                                  </p:childTnLst>
                                </p:cTn>
                              </p:par>
                            </p:childTnLst>
                          </p:cTn>
                        </p:par>
                        <p:par>
                          <p:cTn id="65" fill="hold">
                            <p:stCondLst>
                              <p:cond delay="1000"/>
                            </p:stCondLst>
                            <p:childTnLst>
                              <p:par>
                                <p:cTn id="66" presetID="1" presetClass="entr" presetSubtype="0" fill="hold" grpId="0" nodeType="afterEffect">
                                  <p:stCondLst>
                                    <p:cond delay="0"/>
                                  </p:stCondLst>
                                  <p:childTnLst>
                                    <p:set>
                                      <p:cBhvr>
                                        <p:cTn id="67"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33" grpId="0" animBg="1"/>
      <p:bldP spid="43" grpId="0" animBg="1"/>
      <p:bldP spid="24" grpId="0" animBg="1"/>
      <p:bldP spid="27" grpId="0" animBg="1"/>
      <p:bldP spid="25" grpId="0" animBg="1"/>
      <p:bldP spid="76" grpId="0" animBg="1"/>
      <p:bldP spid="91" grpId="0"/>
      <p:bldP spid="41" grpId="0" animBg="1"/>
      <p:bldP spid="46" grpId="0"/>
      <p:bldP spid="52" grpId="0" animBg="1"/>
      <p:bldP spid="32" grpId="0" animBg="1"/>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Pfeil nach rechts 11"/>
          <p:cNvSpPr/>
          <p:nvPr/>
        </p:nvSpPr>
        <p:spPr>
          <a:xfrm>
            <a:off x="3413275" y="2139158"/>
            <a:ext cx="2321700" cy="182880"/>
          </a:xfrm>
          <a:prstGeom prst="rightArrow">
            <a:avLst>
              <a:gd name="adj1" fmla="val 50000"/>
              <a:gd name="adj2" fmla="val 75007"/>
            </a:avLst>
          </a:prstGeom>
          <a:solidFill>
            <a:srgbClr val="0329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defRPr/>
            </a:pPr>
            <a:endParaRPr lang="de-CH" sz="1400" b="1">
              <a:solidFill>
                <a:srgbClr val="03295A"/>
              </a:solidFill>
              <a:latin typeface="Calibri" panose="020F0502020204030204"/>
            </a:endParaRPr>
          </a:p>
        </p:txBody>
      </p:sp>
      <p:sp>
        <p:nvSpPr>
          <p:cNvPr id="171" name="Rectangle 1"/>
          <p:cNvSpPr>
            <a:spLocks noChangeArrowheads="1"/>
          </p:cNvSpPr>
          <p:nvPr/>
        </p:nvSpPr>
        <p:spPr bwMode="auto">
          <a:xfrm>
            <a:off x="656497" y="1371691"/>
            <a:ext cx="2836530" cy="548162"/>
          </a:xfrm>
          <a:prstGeom prst="rect">
            <a:avLst/>
          </a:prstGeom>
          <a:noFill/>
          <a:ln w="9525">
            <a:noFill/>
            <a:round/>
            <a:headEnd/>
            <a:tailEnd/>
          </a:ln>
          <a:extLst/>
        </p:spPr>
        <p:txBody>
          <a:bodyPr wrap="none" lIns="67500" tIns="35100" rIns="67500" bIns="35100" anchor="t"/>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defRPr/>
            </a:pPr>
            <a:r>
              <a:rPr lang="en-GB" altLang="en-US" sz="2000" dirty="0">
                <a:solidFill>
                  <a:srgbClr val="00A4E4"/>
                </a:solidFill>
                <a:latin typeface="Verdana"/>
                <a:ea typeface="Arial Unicode MS" panose="020B0604020202020204" pitchFamily="34" charset="-128"/>
                <a:cs typeface="Arial Unicode MS" panose="020B0604020202020204" pitchFamily="34" charset="-128"/>
              </a:rPr>
              <a:t>Contracting State A</a:t>
            </a:r>
            <a:endParaRPr lang="en-GB" altLang="en-US" sz="1600" i="1" dirty="0">
              <a:solidFill>
                <a:srgbClr val="00A4E4"/>
              </a:solidFill>
              <a:latin typeface="Verdana"/>
              <a:ea typeface="Arial Unicode MS" panose="020B0604020202020204" pitchFamily="34" charset="-128"/>
              <a:cs typeface="Arial Unicode MS" panose="020B0604020202020204" pitchFamily="34" charset="-128"/>
            </a:endParaRPr>
          </a:p>
          <a:p>
            <a:pPr algn="ctr" eaLnBrk="0" fontAlgn="base" hangingPunct="0">
              <a:spcBef>
                <a:spcPct val="0"/>
              </a:spcBef>
              <a:spcAft>
                <a:spcPct val="0"/>
              </a:spcAft>
              <a:buClr>
                <a:srgbClr val="000000"/>
              </a:buClr>
              <a:defRPr/>
            </a:pPr>
            <a:endParaRPr lang="en-GB" altLang="en-US" sz="2000" dirty="0">
              <a:latin typeface="Verdana"/>
              <a:ea typeface="Arial Unicode MS" panose="020B0604020202020204" pitchFamily="34" charset="-128"/>
              <a:cs typeface="Arial Unicode MS" panose="020B0604020202020204" pitchFamily="34" charset="-128"/>
            </a:endParaRPr>
          </a:p>
        </p:txBody>
      </p:sp>
      <p:sp>
        <p:nvSpPr>
          <p:cNvPr id="196" name="Rectangle 11"/>
          <p:cNvSpPr>
            <a:spLocks noChangeArrowheads="1"/>
          </p:cNvSpPr>
          <p:nvPr/>
        </p:nvSpPr>
        <p:spPr bwMode="auto">
          <a:xfrm>
            <a:off x="1" y="2022216"/>
            <a:ext cx="994044" cy="1097477"/>
          </a:xfrm>
          <a:prstGeom prst="rect">
            <a:avLst/>
          </a:prstGeom>
          <a:solidFill>
            <a:schemeClr val="bg1"/>
          </a:solid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defRPr/>
            </a:pPr>
            <a:r>
              <a:rPr lang="en-GB" altLang="en-US" sz="1200" dirty="0">
                <a:solidFill>
                  <a:srgbClr val="002060"/>
                </a:solidFill>
                <a:latin typeface="Verdana"/>
                <a:ea typeface="Arial Unicode MS" panose="020B0604020202020204" pitchFamily="34" charset="-128"/>
                <a:cs typeface="Arial Unicode MS" panose="020B0604020202020204" pitchFamily="34" charset="-128"/>
              </a:rPr>
              <a:t>X and Z separate </a:t>
            </a:r>
          </a:p>
        </p:txBody>
      </p:sp>
      <p:sp>
        <p:nvSpPr>
          <p:cNvPr id="35" name="Rectangle 3"/>
          <p:cNvSpPr txBox="1">
            <a:spLocks noChangeArrowheads="1"/>
          </p:cNvSpPr>
          <p:nvPr/>
        </p:nvSpPr>
        <p:spPr bwMode="auto">
          <a:xfrm>
            <a:off x="0" y="0"/>
            <a:ext cx="9144000" cy="1268700"/>
          </a:xfrm>
          <a:prstGeom prst="rect">
            <a:avLst/>
          </a:prstGeom>
          <a:solidFill>
            <a:srgbClr val="0069B4"/>
          </a:solid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eaLnBrk="1" hangingPunct="1">
              <a:defRPr/>
            </a:pPr>
            <a:r>
              <a:rPr lang="en-US" altLang="en-US" sz="3000" b="1" dirty="0">
                <a:solidFill>
                  <a:srgbClr val="FFFFFF"/>
                </a:solidFill>
                <a:latin typeface="Calibri Light" panose="020F0302020204030204"/>
              </a:rPr>
              <a:t>2007 Maintenance Convention</a:t>
            </a:r>
          </a:p>
          <a:p>
            <a:pPr eaLnBrk="1" hangingPunct="1">
              <a:defRPr/>
            </a:pPr>
            <a:r>
              <a:rPr lang="en-US" altLang="en-US" sz="3000" b="1" dirty="0">
                <a:solidFill>
                  <a:srgbClr val="FFFFFF"/>
                </a:solidFill>
                <a:latin typeface="Calibri Light" panose="020F0302020204030204"/>
              </a:rPr>
              <a:t>Establishment of a Maintenance Decision</a:t>
            </a:r>
          </a:p>
        </p:txBody>
      </p:sp>
      <p:sp>
        <p:nvSpPr>
          <p:cNvPr id="33" name="Rectangle 11"/>
          <p:cNvSpPr>
            <a:spLocks noChangeArrowheads="1"/>
          </p:cNvSpPr>
          <p:nvPr/>
        </p:nvSpPr>
        <p:spPr bwMode="auto">
          <a:xfrm>
            <a:off x="100838" y="4084944"/>
            <a:ext cx="3316383" cy="912747"/>
          </a:xfrm>
          <a:prstGeom prst="rect">
            <a:avLst/>
          </a:prstGeom>
          <a:solidFill>
            <a:schemeClr val="bg1"/>
          </a:solidFill>
          <a:ln w="38100">
            <a:solidFill>
              <a:srgbClr val="00A4E4"/>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defRPr/>
            </a:pPr>
            <a:r>
              <a:rPr lang="en-GB" altLang="en-US" sz="1400" dirty="0">
                <a:solidFill>
                  <a:srgbClr val="00A4E4"/>
                </a:solidFill>
                <a:latin typeface="Verdana"/>
                <a:ea typeface="Arial Unicode MS" panose="020B0604020202020204" pitchFamily="34" charset="-128"/>
                <a:cs typeface="Arial Unicode MS" panose="020B0604020202020204" pitchFamily="34" charset="-128"/>
              </a:rPr>
              <a:t>X makes an application through CA for establishment of a maintenance decision </a:t>
            </a:r>
          </a:p>
          <a:p>
            <a:pPr algn="ctr" eaLnBrk="0" fontAlgn="base" hangingPunct="0">
              <a:spcBef>
                <a:spcPct val="0"/>
              </a:spcBef>
              <a:spcAft>
                <a:spcPct val="0"/>
              </a:spcAft>
              <a:buClr>
                <a:srgbClr val="000000"/>
              </a:buClr>
              <a:defRPr/>
            </a:pPr>
            <a:r>
              <a:rPr lang="en-GB" altLang="en-US" sz="1400" dirty="0">
                <a:solidFill>
                  <a:srgbClr val="00A4E4"/>
                </a:solidFill>
                <a:latin typeface="Verdana"/>
                <a:ea typeface="Arial Unicode MS" panose="020B0604020202020204" pitchFamily="34" charset="-128"/>
                <a:cs typeface="Arial Unicode MS" panose="020B0604020202020204" pitchFamily="34" charset="-128"/>
              </a:rPr>
              <a:t>(Art 10(1)(c))</a:t>
            </a:r>
          </a:p>
        </p:txBody>
      </p:sp>
      <p:sp>
        <p:nvSpPr>
          <p:cNvPr id="40" name="Rectangle 1"/>
          <p:cNvSpPr>
            <a:spLocks noChangeArrowheads="1"/>
          </p:cNvSpPr>
          <p:nvPr/>
        </p:nvSpPr>
        <p:spPr bwMode="auto">
          <a:xfrm>
            <a:off x="5597770" y="1348232"/>
            <a:ext cx="2977152" cy="548162"/>
          </a:xfrm>
          <a:prstGeom prst="rect">
            <a:avLst/>
          </a:prstGeom>
          <a:noFill/>
          <a:ln w="9525">
            <a:noFill/>
            <a:round/>
            <a:headEnd/>
            <a:tailEnd/>
          </a:ln>
          <a:extLst/>
        </p:spPr>
        <p:txBody>
          <a:bodyPr wrap="none" lIns="67500" tIns="35100" rIns="67500" bIns="35100" anchor="t"/>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defRPr/>
            </a:pPr>
            <a:r>
              <a:rPr lang="en-US" altLang="en-US" sz="2000" dirty="0">
                <a:solidFill>
                  <a:srgbClr val="A2B93B"/>
                </a:solidFill>
                <a:latin typeface="Verdana"/>
                <a:ea typeface="Arial Unicode MS" panose="020B0604020202020204" pitchFamily="34" charset="-128"/>
                <a:cs typeface="Arial Unicode MS" panose="020B0604020202020204" pitchFamily="34" charset="-128"/>
              </a:rPr>
              <a:t>Contracting State B</a:t>
            </a:r>
          </a:p>
        </p:txBody>
      </p:sp>
      <p:sp>
        <p:nvSpPr>
          <p:cNvPr id="43" name="Rectangle 8"/>
          <p:cNvSpPr>
            <a:spLocks noChangeArrowheads="1"/>
          </p:cNvSpPr>
          <p:nvPr/>
        </p:nvSpPr>
        <p:spPr bwMode="auto">
          <a:xfrm>
            <a:off x="5751761" y="4888978"/>
            <a:ext cx="3392239" cy="571181"/>
          </a:xfrm>
          <a:prstGeom prst="rect">
            <a:avLst/>
          </a:prstGeom>
          <a:solidFill>
            <a:srgbClr val="A2B93B"/>
          </a:solidFill>
          <a:ln w="936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defRPr/>
            </a:pPr>
            <a:r>
              <a:rPr lang="en-US" altLang="en-US" sz="1400" dirty="0">
                <a:solidFill>
                  <a:srgbClr val="FFFFFF"/>
                </a:solidFill>
                <a:latin typeface="Verdana"/>
                <a:ea typeface="Arial Unicode MS" panose="020B0604020202020204" pitchFamily="34" charset="-128"/>
                <a:cs typeface="Arial Unicode MS" panose="020B0604020202020204" pitchFamily="34" charset="-128"/>
              </a:rPr>
              <a:t>COMPETENT AUTHORITY</a:t>
            </a:r>
          </a:p>
        </p:txBody>
      </p:sp>
      <p:sp>
        <p:nvSpPr>
          <p:cNvPr id="24" name="Rectangle 8"/>
          <p:cNvSpPr>
            <a:spLocks noChangeArrowheads="1"/>
          </p:cNvSpPr>
          <p:nvPr/>
        </p:nvSpPr>
        <p:spPr bwMode="auto">
          <a:xfrm>
            <a:off x="78791" y="3521752"/>
            <a:ext cx="3358509" cy="570525"/>
          </a:xfrm>
          <a:prstGeom prst="rect">
            <a:avLst/>
          </a:prstGeom>
          <a:solidFill>
            <a:srgbClr val="00A4E4"/>
          </a:solidFill>
          <a:ln w="936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defRPr/>
            </a:pPr>
            <a:r>
              <a:rPr lang="en-US" altLang="en-US" sz="1400" dirty="0">
                <a:solidFill>
                  <a:srgbClr val="FFFFFF"/>
                </a:solidFill>
                <a:latin typeface="Verdana"/>
                <a:ea typeface="Arial Unicode MS" panose="020B0604020202020204" pitchFamily="34" charset="-128"/>
                <a:cs typeface="Arial Unicode MS" panose="020B0604020202020204" pitchFamily="34" charset="-128"/>
              </a:rPr>
              <a:t>CENTRAL AUTHORITY</a:t>
            </a:r>
          </a:p>
        </p:txBody>
      </p:sp>
      <p:sp>
        <p:nvSpPr>
          <p:cNvPr id="27" name="Rectangle 8"/>
          <p:cNvSpPr>
            <a:spLocks noChangeArrowheads="1"/>
          </p:cNvSpPr>
          <p:nvPr/>
        </p:nvSpPr>
        <p:spPr bwMode="auto">
          <a:xfrm>
            <a:off x="5751760" y="3514507"/>
            <a:ext cx="3392240" cy="570525"/>
          </a:xfrm>
          <a:prstGeom prst="rect">
            <a:avLst/>
          </a:prstGeom>
          <a:solidFill>
            <a:srgbClr val="A2B93B"/>
          </a:solidFill>
          <a:ln w="936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defRPr/>
            </a:pPr>
            <a:r>
              <a:rPr lang="en-US" altLang="en-US" sz="1400" dirty="0">
                <a:solidFill>
                  <a:srgbClr val="FFFFFF"/>
                </a:solidFill>
                <a:latin typeface="Verdana"/>
                <a:ea typeface="Arial Unicode MS" panose="020B0604020202020204" pitchFamily="34" charset="-128"/>
                <a:cs typeface="Arial Unicode MS" panose="020B0604020202020204" pitchFamily="34" charset="-128"/>
              </a:rPr>
              <a:t>CENTRAL AUTHORITY</a:t>
            </a:r>
          </a:p>
        </p:txBody>
      </p:sp>
      <p:sp>
        <p:nvSpPr>
          <p:cNvPr id="25" name="Right Arrow 24"/>
          <p:cNvSpPr/>
          <p:nvPr/>
        </p:nvSpPr>
        <p:spPr>
          <a:xfrm rot="5400000" flipV="1">
            <a:off x="7196232" y="4601204"/>
            <a:ext cx="279508" cy="255522"/>
          </a:xfrm>
          <a:prstGeom prst="rightArrow">
            <a:avLst/>
          </a:prstGeom>
          <a:solidFill>
            <a:srgbClr val="A2B93B"/>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defRPr/>
            </a:pPr>
            <a:endParaRPr lang="en-US" sz="1400" b="1">
              <a:solidFill>
                <a:srgbClr val="FFFFFF"/>
              </a:solidFill>
              <a:latin typeface="Calibri" panose="020F0502020204030204"/>
            </a:endParaRPr>
          </a:p>
        </p:txBody>
      </p:sp>
      <p:cxnSp>
        <p:nvCxnSpPr>
          <p:cNvPr id="14" name="Elbow Connector 13"/>
          <p:cNvCxnSpPr/>
          <p:nvPr/>
        </p:nvCxnSpPr>
        <p:spPr bwMode="auto">
          <a:xfrm rot="16200000" flipH="1">
            <a:off x="2785098" y="3383666"/>
            <a:ext cx="2286000" cy="1369101"/>
          </a:xfrm>
          <a:prstGeom prst="bentConnector3">
            <a:avLst/>
          </a:prstGeom>
          <a:solidFill>
            <a:schemeClr val="bg1"/>
          </a:solidFill>
          <a:ln>
            <a:noFill/>
            <a:tailEnd type="triangle"/>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Elbow Connector 15"/>
          <p:cNvCxnSpPr/>
          <p:nvPr/>
        </p:nvCxnSpPr>
        <p:spPr bwMode="auto">
          <a:xfrm>
            <a:off x="2897075" y="2836719"/>
            <a:ext cx="3166687" cy="2946525"/>
          </a:xfrm>
          <a:prstGeom prst="bentConnector3">
            <a:avLst/>
          </a:prstGeom>
          <a:solidFill>
            <a:schemeClr val="bg1"/>
          </a:solidFill>
          <a:ln>
            <a:noFill/>
            <a:tailEnd type="triangle"/>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5" name="Straight Connector 1024"/>
          <p:cNvCxnSpPr/>
          <p:nvPr/>
        </p:nvCxnSpPr>
        <p:spPr bwMode="auto">
          <a:xfrm flipV="1">
            <a:off x="3984864" y="4445191"/>
            <a:ext cx="0" cy="1338053"/>
          </a:xfrm>
          <a:prstGeom prst="line">
            <a:avLst/>
          </a:prstGeom>
          <a:solidFill>
            <a:schemeClr val="bg1"/>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Straight Arrow Connector 60"/>
          <p:cNvCxnSpPr/>
          <p:nvPr/>
        </p:nvCxnSpPr>
        <p:spPr bwMode="auto">
          <a:xfrm>
            <a:off x="3481385" y="3702811"/>
            <a:ext cx="2251823" cy="7138"/>
          </a:xfrm>
          <a:prstGeom prst="straightConnector1">
            <a:avLst/>
          </a:prstGeom>
          <a:solidFill>
            <a:schemeClr val="bg1"/>
          </a:solidFill>
          <a:ln w="57150">
            <a:solidFill>
              <a:srgbClr val="00B0F0"/>
            </a:solidFill>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1" name="Rectangle 11"/>
          <p:cNvSpPr>
            <a:spLocks noChangeArrowheads="1"/>
          </p:cNvSpPr>
          <p:nvPr/>
        </p:nvSpPr>
        <p:spPr bwMode="auto">
          <a:xfrm>
            <a:off x="3627588" y="3317725"/>
            <a:ext cx="1705659" cy="316930"/>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100"/>
              </a:spcAft>
              <a:buClr>
                <a:srgbClr val="000000"/>
              </a:buClr>
              <a:defRPr/>
            </a:pPr>
            <a:r>
              <a:rPr lang="en-GB" altLang="en-US" sz="1000" dirty="0">
                <a:solidFill>
                  <a:srgbClr val="00B0F0"/>
                </a:solidFill>
                <a:latin typeface="Verdana"/>
                <a:ea typeface="Arial Unicode MS" panose="020B0604020202020204" pitchFamily="34" charset="-128"/>
                <a:cs typeface="Arial Unicode MS" panose="020B0604020202020204" pitchFamily="34" charset="-128"/>
              </a:rPr>
              <a:t>CA transmits</a:t>
            </a:r>
          </a:p>
          <a:p>
            <a:pPr algn="ctr" eaLnBrk="0" fontAlgn="base" hangingPunct="0">
              <a:spcBef>
                <a:spcPct val="0"/>
              </a:spcBef>
              <a:spcAft>
                <a:spcPts val="100"/>
              </a:spcAft>
              <a:buClr>
                <a:srgbClr val="000000"/>
              </a:buClr>
              <a:defRPr/>
            </a:pPr>
            <a:r>
              <a:rPr lang="en-GB" altLang="en-US" sz="1000" dirty="0">
                <a:solidFill>
                  <a:srgbClr val="00B0F0"/>
                </a:solidFill>
                <a:latin typeface="Verdana"/>
                <a:ea typeface="Arial Unicode MS" panose="020B0604020202020204" pitchFamily="34" charset="-128"/>
                <a:cs typeface="Arial Unicode MS" panose="020B0604020202020204" pitchFamily="34" charset="-128"/>
              </a:rPr>
              <a:t>(Arts 6(1)(a) and 9)</a:t>
            </a:r>
          </a:p>
        </p:txBody>
      </p:sp>
      <p:grpSp>
        <p:nvGrpSpPr>
          <p:cNvPr id="4" name="Group 3"/>
          <p:cNvGrpSpPr/>
          <p:nvPr/>
        </p:nvGrpSpPr>
        <p:grpSpPr>
          <a:xfrm>
            <a:off x="1939793" y="1740141"/>
            <a:ext cx="955602" cy="1547378"/>
            <a:chOff x="3409902" y="1855538"/>
            <a:chExt cx="955602" cy="1547378"/>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09902" y="1855538"/>
              <a:ext cx="955602" cy="1416879"/>
            </a:xfrm>
            <a:prstGeom prst="rect">
              <a:avLst/>
            </a:prstGeom>
          </p:spPr>
        </p:pic>
        <p:sp>
          <p:nvSpPr>
            <p:cNvPr id="38" name="TextBox 37"/>
            <p:cNvSpPr txBox="1"/>
            <p:nvPr/>
          </p:nvSpPr>
          <p:spPr>
            <a:xfrm>
              <a:off x="3739688" y="3156695"/>
              <a:ext cx="286024" cy="246221"/>
            </a:xfrm>
            <a:prstGeom prst="rect">
              <a:avLst/>
            </a:prstGeom>
            <a:noFill/>
          </p:spPr>
          <p:txBody>
            <a:bodyPr wrap="square" rtlCol="0">
              <a:spAutoFit/>
            </a:bodyPr>
            <a:lstStyle/>
            <a:p>
              <a:pPr>
                <a:defRPr/>
              </a:pPr>
              <a:r>
                <a:rPr lang="en-GB" sz="1000" b="1" dirty="0">
                  <a:solidFill>
                    <a:srgbClr val="FF0000"/>
                  </a:solidFill>
                  <a:latin typeface="Calibri" panose="020F0502020204030204"/>
                </a:rPr>
                <a:t>Z</a:t>
              </a:r>
            </a:p>
          </p:txBody>
        </p:sp>
      </p:grpSp>
      <p:grpSp>
        <p:nvGrpSpPr>
          <p:cNvPr id="5" name="Group 4"/>
          <p:cNvGrpSpPr/>
          <p:nvPr/>
        </p:nvGrpSpPr>
        <p:grpSpPr>
          <a:xfrm>
            <a:off x="891511" y="1740141"/>
            <a:ext cx="1259536" cy="1585728"/>
            <a:chOff x="2368507" y="1740141"/>
            <a:chExt cx="1259536" cy="1585728"/>
          </a:xfrm>
        </p:grpSpPr>
        <p:sp>
          <p:nvSpPr>
            <p:cNvPr id="3" name="TextBox 2"/>
            <p:cNvSpPr txBox="1"/>
            <p:nvPr/>
          </p:nvSpPr>
          <p:spPr>
            <a:xfrm>
              <a:off x="2701337" y="3071504"/>
              <a:ext cx="286024" cy="246221"/>
            </a:xfrm>
            <a:prstGeom prst="rect">
              <a:avLst/>
            </a:prstGeom>
            <a:noFill/>
          </p:spPr>
          <p:txBody>
            <a:bodyPr wrap="square" rtlCol="0">
              <a:spAutoFit/>
            </a:bodyPr>
            <a:lstStyle/>
            <a:p>
              <a:pPr>
                <a:defRPr/>
              </a:pPr>
              <a:r>
                <a:rPr lang="en-GB" sz="1000" b="1" dirty="0">
                  <a:solidFill>
                    <a:srgbClr val="FF0000"/>
                  </a:solidFill>
                  <a:latin typeface="Calibri" panose="020F0502020204030204"/>
                </a:rPr>
                <a:t>X</a:t>
              </a:r>
            </a:p>
          </p:txBody>
        </p:sp>
        <p:sp>
          <p:nvSpPr>
            <p:cNvPr id="37" name="TextBox 36"/>
            <p:cNvSpPr txBox="1"/>
            <p:nvPr/>
          </p:nvSpPr>
          <p:spPr>
            <a:xfrm>
              <a:off x="3230254" y="3079648"/>
              <a:ext cx="286024" cy="246221"/>
            </a:xfrm>
            <a:prstGeom prst="rect">
              <a:avLst/>
            </a:prstGeom>
            <a:noFill/>
          </p:spPr>
          <p:txBody>
            <a:bodyPr wrap="square" rtlCol="0">
              <a:spAutoFit/>
            </a:bodyPr>
            <a:lstStyle/>
            <a:p>
              <a:pPr>
                <a:defRPr/>
              </a:pPr>
              <a:r>
                <a:rPr lang="en-GB" sz="1000" b="1" dirty="0">
                  <a:solidFill>
                    <a:srgbClr val="FF0000"/>
                  </a:solidFill>
                  <a:latin typeface="Calibri" panose="020F0502020204030204"/>
                </a:rPr>
                <a:t>Y</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68507" y="1740141"/>
              <a:ext cx="1259536" cy="1384655"/>
            </a:xfrm>
            <a:prstGeom prst="rect">
              <a:avLst/>
            </a:prstGeom>
          </p:spPr>
        </p:pic>
      </p:grpSp>
      <p:sp>
        <p:nvSpPr>
          <p:cNvPr id="41" name="Rectangle 11"/>
          <p:cNvSpPr>
            <a:spLocks noChangeArrowheads="1"/>
          </p:cNvSpPr>
          <p:nvPr/>
        </p:nvSpPr>
        <p:spPr bwMode="auto">
          <a:xfrm>
            <a:off x="5770505" y="4071930"/>
            <a:ext cx="3354753" cy="478003"/>
          </a:xfrm>
          <a:prstGeom prst="rect">
            <a:avLst/>
          </a:prstGeom>
          <a:solidFill>
            <a:schemeClr val="bg1"/>
          </a:solidFill>
          <a:ln w="38100">
            <a:solidFill>
              <a:srgbClr val="A2B93B"/>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defRPr/>
            </a:pPr>
            <a:r>
              <a:rPr lang="en-GB" altLang="en-US" sz="1400" dirty="0">
                <a:solidFill>
                  <a:srgbClr val="A2B93B"/>
                </a:solidFill>
                <a:latin typeface="Verdana"/>
                <a:ea typeface="Arial Unicode MS" panose="020B0604020202020204" pitchFamily="34" charset="-128"/>
                <a:cs typeface="Arial Unicode MS" panose="020B0604020202020204" pitchFamily="34" charset="-128"/>
              </a:rPr>
              <a:t>Initiates proceedings </a:t>
            </a:r>
          </a:p>
          <a:p>
            <a:pPr algn="ctr" eaLnBrk="0" fontAlgn="base" hangingPunct="0">
              <a:spcBef>
                <a:spcPct val="0"/>
              </a:spcBef>
              <a:spcAft>
                <a:spcPct val="0"/>
              </a:spcAft>
              <a:buClr>
                <a:srgbClr val="000000"/>
              </a:buClr>
              <a:defRPr/>
            </a:pPr>
            <a:r>
              <a:rPr lang="en-GB" altLang="en-US" sz="1400" dirty="0">
                <a:solidFill>
                  <a:srgbClr val="A2B93B"/>
                </a:solidFill>
                <a:latin typeface="Verdana"/>
                <a:ea typeface="Arial Unicode MS" panose="020B0604020202020204" pitchFamily="34" charset="-128"/>
                <a:cs typeface="Arial Unicode MS" panose="020B0604020202020204" pitchFamily="34" charset="-128"/>
              </a:rPr>
              <a:t>(Art 6(1)(b)</a:t>
            </a:r>
          </a:p>
        </p:txBody>
      </p:sp>
      <p:cxnSp>
        <p:nvCxnSpPr>
          <p:cNvPr id="44" name="Straight Arrow Connector 43"/>
          <p:cNvCxnSpPr/>
          <p:nvPr/>
        </p:nvCxnSpPr>
        <p:spPr bwMode="auto">
          <a:xfrm flipH="1" flipV="1">
            <a:off x="3504674" y="3873163"/>
            <a:ext cx="2140880" cy="8642"/>
          </a:xfrm>
          <a:prstGeom prst="straightConnector1">
            <a:avLst/>
          </a:prstGeom>
          <a:solidFill>
            <a:schemeClr val="bg1"/>
          </a:solidFill>
          <a:ln w="57150">
            <a:solidFill>
              <a:srgbClr val="A2B93B"/>
            </a:solidFill>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Rectangle 11"/>
          <p:cNvSpPr>
            <a:spLocks noChangeArrowheads="1"/>
          </p:cNvSpPr>
          <p:nvPr/>
        </p:nvSpPr>
        <p:spPr bwMode="auto">
          <a:xfrm>
            <a:off x="3416383" y="3949647"/>
            <a:ext cx="2395891" cy="488786"/>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100"/>
              </a:spcAft>
              <a:buClr>
                <a:srgbClr val="000000"/>
              </a:buClr>
              <a:defRPr/>
            </a:pPr>
            <a:r>
              <a:rPr lang="en-GB" altLang="en-US" sz="1000" dirty="0">
                <a:solidFill>
                  <a:srgbClr val="A2B93B"/>
                </a:solidFill>
                <a:latin typeface="Verdana"/>
                <a:ea typeface="Arial Unicode MS" panose="020B0604020202020204" pitchFamily="34" charset="-128"/>
                <a:cs typeface="Arial Unicode MS" panose="020B0604020202020204" pitchFamily="34" charset="-128"/>
              </a:rPr>
              <a:t>CA facilitates enforcement and payment (Arts 6(2)(e) and(f)</a:t>
            </a:r>
          </a:p>
          <a:p>
            <a:pPr algn="ctr" eaLnBrk="0" fontAlgn="base" hangingPunct="0">
              <a:spcBef>
                <a:spcPct val="0"/>
              </a:spcBef>
              <a:spcAft>
                <a:spcPts val="100"/>
              </a:spcAft>
              <a:buClr>
                <a:srgbClr val="000000"/>
              </a:buClr>
              <a:defRPr/>
            </a:pPr>
            <a:r>
              <a:rPr lang="en-GB" altLang="en-US" sz="1000" dirty="0">
                <a:solidFill>
                  <a:srgbClr val="A2B93B"/>
                </a:solidFill>
                <a:latin typeface="Verdana"/>
                <a:ea typeface="Arial Unicode MS" panose="020B0604020202020204" pitchFamily="34" charset="-128"/>
                <a:cs typeface="Arial Unicode MS" panose="020B0604020202020204" pitchFamily="34" charset="-128"/>
              </a:rPr>
              <a:t>(if any)</a:t>
            </a:r>
          </a:p>
        </p:txBody>
      </p:sp>
      <p:sp>
        <p:nvSpPr>
          <p:cNvPr id="52" name="Rectangle 11"/>
          <p:cNvSpPr>
            <a:spLocks noChangeArrowheads="1"/>
          </p:cNvSpPr>
          <p:nvPr/>
        </p:nvSpPr>
        <p:spPr bwMode="auto">
          <a:xfrm>
            <a:off x="100837" y="5117237"/>
            <a:ext cx="3335104" cy="701598"/>
          </a:xfrm>
          <a:prstGeom prst="rect">
            <a:avLst/>
          </a:prstGeom>
          <a:solidFill>
            <a:schemeClr val="bg1"/>
          </a:solidFill>
          <a:ln w="38100">
            <a:solidFill>
              <a:srgbClr val="00A4E4"/>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defRPr/>
            </a:pPr>
            <a:r>
              <a:rPr lang="en-GB" altLang="en-US" sz="1400" dirty="0">
                <a:solidFill>
                  <a:srgbClr val="00A4E4"/>
                </a:solidFill>
                <a:latin typeface="Verdana"/>
                <a:ea typeface="Arial Unicode MS" panose="020B0604020202020204" pitchFamily="34" charset="-128"/>
                <a:cs typeface="Arial Unicode MS" panose="020B0604020202020204" pitchFamily="34" charset="-128"/>
              </a:rPr>
              <a:t>Alternatively, X makes a </a:t>
            </a:r>
            <a:r>
              <a:rPr lang="en-GB" altLang="en-US" sz="1400" i="1" dirty="0">
                <a:solidFill>
                  <a:srgbClr val="00A4E4"/>
                </a:solidFill>
                <a:latin typeface="Verdana"/>
                <a:ea typeface="Arial Unicode MS" panose="020B0604020202020204" pitchFamily="34" charset="-128"/>
                <a:cs typeface="Arial Unicode MS" panose="020B0604020202020204" pitchFamily="34" charset="-128"/>
              </a:rPr>
              <a:t>direct </a:t>
            </a:r>
            <a:r>
              <a:rPr lang="en-GB" altLang="en-US" sz="1400" dirty="0">
                <a:solidFill>
                  <a:srgbClr val="00A4E4"/>
                </a:solidFill>
                <a:latin typeface="Verdana"/>
                <a:ea typeface="Arial Unicode MS" panose="020B0604020202020204" pitchFamily="34" charset="-128"/>
                <a:cs typeface="Arial Unicode MS" panose="020B0604020202020204" pitchFamily="34" charset="-128"/>
              </a:rPr>
              <a:t>application for establishment of a maintenance decision</a:t>
            </a:r>
          </a:p>
        </p:txBody>
      </p:sp>
      <p:cxnSp>
        <p:nvCxnSpPr>
          <p:cNvPr id="53" name="Straight Arrow Connector 52"/>
          <p:cNvCxnSpPr/>
          <p:nvPr/>
        </p:nvCxnSpPr>
        <p:spPr bwMode="auto">
          <a:xfrm>
            <a:off x="3511416" y="5217974"/>
            <a:ext cx="2134138" cy="16135"/>
          </a:xfrm>
          <a:prstGeom prst="straightConnector1">
            <a:avLst/>
          </a:prstGeom>
          <a:solidFill>
            <a:schemeClr val="bg1"/>
          </a:solidFill>
          <a:ln w="57150">
            <a:solidFill>
              <a:srgbClr val="00B0F0"/>
            </a:solidFill>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2" name="Rectangle 11"/>
          <p:cNvSpPr>
            <a:spLocks noChangeArrowheads="1"/>
          </p:cNvSpPr>
          <p:nvPr/>
        </p:nvSpPr>
        <p:spPr bwMode="auto">
          <a:xfrm>
            <a:off x="7699390" y="1988809"/>
            <a:ext cx="1284794" cy="1097477"/>
          </a:xfrm>
          <a:prstGeom prst="rect">
            <a:avLst/>
          </a:prstGeom>
          <a:solidFill>
            <a:schemeClr val="bg1"/>
          </a:solid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defRPr/>
            </a:pPr>
            <a:r>
              <a:rPr lang="en-GB" altLang="en-US" sz="1400" dirty="0">
                <a:solidFill>
                  <a:srgbClr val="002060"/>
                </a:solidFill>
                <a:latin typeface="Verdana"/>
                <a:ea typeface="Arial Unicode MS" panose="020B0604020202020204" pitchFamily="34" charset="-128"/>
                <a:cs typeface="Arial Unicode MS" panose="020B0604020202020204" pitchFamily="34" charset="-128"/>
              </a:rPr>
              <a:t>Z relocates after separation </a:t>
            </a:r>
          </a:p>
        </p:txBody>
      </p:sp>
      <p:grpSp>
        <p:nvGrpSpPr>
          <p:cNvPr id="6" name="Group 5"/>
          <p:cNvGrpSpPr/>
          <p:nvPr/>
        </p:nvGrpSpPr>
        <p:grpSpPr>
          <a:xfrm>
            <a:off x="6742235" y="1791111"/>
            <a:ext cx="957155" cy="1574802"/>
            <a:chOff x="8266234" y="1791111"/>
            <a:chExt cx="957155" cy="1574802"/>
          </a:xfrm>
        </p:grpSpPr>
        <p:pic>
          <p:nvPicPr>
            <p:cNvPr id="2" name="Picture 1"/>
            <p:cNvPicPr>
              <a:picLocks noChangeAspect="1"/>
            </p:cNvPicPr>
            <p:nvPr/>
          </p:nvPicPr>
          <p:blipFill>
            <a:blip r:embed="rId5"/>
            <a:stretch>
              <a:fillRect/>
            </a:stretch>
          </p:blipFill>
          <p:spPr>
            <a:xfrm>
              <a:off x="8266234" y="1791111"/>
              <a:ext cx="957155" cy="1420491"/>
            </a:xfrm>
            <a:prstGeom prst="rect">
              <a:avLst/>
            </a:prstGeom>
          </p:spPr>
        </p:pic>
        <p:sp>
          <p:nvSpPr>
            <p:cNvPr id="34" name="TextBox 33"/>
            <p:cNvSpPr txBox="1"/>
            <p:nvPr/>
          </p:nvSpPr>
          <p:spPr>
            <a:xfrm>
              <a:off x="8589213" y="3119692"/>
              <a:ext cx="286024" cy="246221"/>
            </a:xfrm>
            <a:prstGeom prst="rect">
              <a:avLst/>
            </a:prstGeom>
            <a:noFill/>
          </p:spPr>
          <p:txBody>
            <a:bodyPr wrap="square" rtlCol="0">
              <a:spAutoFit/>
            </a:bodyPr>
            <a:lstStyle/>
            <a:p>
              <a:pPr>
                <a:defRPr/>
              </a:pPr>
              <a:r>
                <a:rPr lang="en-GB" sz="1000" b="1" dirty="0">
                  <a:solidFill>
                    <a:srgbClr val="FF0000"/>
                  </a:solidFill>
                  <a:latin typeface="Calibri" panose="020F0502020204030204"/>
                </a:rPr>
                <a:t>Z</a:t>
              </a:r>
            </a:p>
          </p:txBody>
        </p:sp>
      </p:grpSp>
      <p:sp>
        <p:nvSpPr>
          <p:cNvPr id="42" name="Rectangle 11"/>
          <p:cNvSpPr>
            <a:spLocks noChangeArrowheads="1"/>
          </p:cNvSpPr>
          <p:nvPr/>
        </p:nvSpPr>
        <p:spPr bwMode="auto">
          <a:xfrm>
            <a:off x="3671076" y="5198302"/>
            <a:ext cx="1792635" cy="316930"/>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100"/>
              </a:spcAft>
              <a:buClr>
                <a:srgbClr val="000000"/>
              </a:buClr>
              <a:defRPr/>
            </a:pPr>
            <a:r>
              <a:rPr lang="en-GB" altLang="en-US" sz="1000" dirty="0">
                <a:solidFill>
                  <a:srgbClr val="00B0F0"/>
                </a:solidFill>
                <a:latin typeface="Verdana"/>
                <a:ea typeface="Arial Unicode MS" panose="020B0604020202020204" pitchFamily="34" charset="-128"/>
                <a:cs typeface="Arial Unicode MS" panose="020B0604020202020204" pitchFamily="34" charset="-128"/>
              </a:rPr>
              <a:t>Direct request (Art 37)</a:t>
            </a:r>
          </a:p>
        </p:txBody>
      </p:sp>
      <p:sp>
        <p:nvSpPr>
          <p:cNvPr id="36" name="Rectangle 11"/>
          <p:cNvSpPr>
            <a:spLocks noChangeArrowheads="1"/>
          </p:cNvSpPr>
          <p:nvPr/>
        </p:nvSpPr>
        <p:spPr bwMode="auto">
          <a:xfrm>
            <a:off x="5770505" y="5464142"/>
            <a:ext cx="3354753" cy="478003"/>
          </a:xfrm>
          <a:prstGeom prst="rect">
            <a:avLst/>
          </a:prstGeom>
          <a:solidFill>
            <a:schemeClr val="bg1"/>
          </a:solidFill>
          <a:ln w="38100">
            <a:solidFill>
              <a:srgbClr val="A2B93B"/>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defRPr/>
            </a:pPr>
            <a:r>
              <a:rPr lang="en-GB" altLang="en-US" sz="1400" dirty="0">
                <a:solidFill>
                  <a:srgbClr val="A2B93B"/>
                </a:solidFill>
                <a:latin typeface="Verdana"/>
                <a:ea typeface="Arial Unicode MS" panose="020B0604020202020204" pitchFamily="34" charset="-128"/>
                <a:cs typeface="Arial Unicode MS" panose="020B0604020202020204" pitchFamily="34" charset="-128"/>
              </a:rPr>
              <a:t>Processes application in accordance with domestic law</a:t>
            </a:r>
          </a:p>
        </p:txBody>
      </p:sp>
    </p:spTree>
    <p:extLst>
      <p:ext uri="{BB962C8B-B14F-4D97-AF65-F5344CB8AC3E}">
        <p14:creationId xmlns:p14="http://schemas.microsoft.com/office/powerpoint/2010/main" val="264099230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22" presetClass="entr" presetSubtype="8" fill="hold" grpId="0" nodeType="withEffect">
                                  <p:stCondLst>
                                    <p:cond delay="0"/>
                                  </p:stCondLst>
                                  <p:childTnLst>
                                    <p:set>
                                      <p:cBhvr>
                                        <p:cTn id="8" dur="1" fill="hold">
                                          <p:stCondLst>
                                            <p:cond delay="0"/>
                                          </p:stCondLst>
                                        </p:cTn>
                                        <p:tgtEl>
                                          <p:spTgt spid="48"/>
                                        </p:tgtEl>
                                        <p:attrNameLst>
                                          <p:attrName>style.visibility</p:attrName>
                                        </p:attrNameLst>
                                      </p:cBhvr>
                                      <p:to>
                                        <p:strVal val="visible"/>
                                      </p:to>
                                    </p:set>
                                    <p:animEffect transition="in" filter="wipe(left)">
                                      <p:cBhvr>
                                        <p:cTn id="9" dur="500"/>
                                        <p:tgtEl>
                                          <p:spTgt spid="48"/>
                                        </p:tgtEl>
                                      </p:cBhvr>
                                    </p:animEffect>
                                  </p:childTnLst>
                                </p:cTn>
                              </p:par>
                            </p:childTnLst>
                          </p:cTn>
                        </p:par>
                        <p:par>
                          <p:cTn id="10" fill="hold">
                            <p:stCondLst>
                              <p:cond delay="500"/>
                            </p:stCondLst>
                            <p:childTnLst>
                              <p:par>
                                <p:cTn id="11" presetID="1"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childTnLst>
                          </p:cTn>
                        </p:par>
                        <p:par>
                          <p:cTn id="13" fill="hold">
                            <p:stCondLst>
                              <p:cond delay="500"/>
                            </p:stCondLst>
                            <p:childTnLst>
                              <p:par>
                                <p:cTn id="14" presetID="1"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childTnLst>
                                </p:cTn>
                              </p:par>
                            </p:childTnLst>
                          </p:cTn>
                        </p:par>
                        <p:par>
                          <p:cTn id="20" fill="hold">
                            <p:stCondLst>
                              <p:cond delay="0"/>
                            </p:stCondLst>
                            <p:childTnLst>
                              <p:par>
                                <p:cTn id="21" presetID="1" presetClass="entr" presetSubtype="0" fill="hold" grpId="0" nodeType="afterEffect">
                                  <p:stCondLst>
                                    <p:cond delay="500"/>
                                  </p:stCondLst>
                                  <p:childTnLst>
                                    <p:set>
                                      <p:cBhvr>
                                        <p:cTn id="22" dur="1" fill="hold">
                                          <p:stCondLst>
                                            <p:cond delay="0"/>
                                          </p:stCondLst>
                                        </p:cTn>
                                        <p:tgtEl>
                                          <p:spTgt spid="3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par>
                          <p:cTn id="27" fill="hold">
                            <p:stCondLst>
                              <p:cond delay="0"/>
                            </p:stCondLst>
                            <p:childTnLst>
                              <p:par>
                                <p:cTn id="28" presetID="22" presetClass="entr" presetSubtype="8" fill="hold" nodeType="after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wipe(left)">
                                      <p:cBhvr>
                                        <p:cTn id="30" dur="500"/>
                                        <p:tgtEl>
                                          <p:spTgt spid="61"/>
                                        </p:tgtEl>
                                      </p:cBhvr>
                                    </p:animEffect>
                                  </p:childTnLst>
                                </p:cTn>
                              </p:par>
                            </p:childTnLst>
                          </p:cTn>
                        </p:par>
                        <p:par>
                          <p:cTn id="31" fill="hold">
                            <p:stCondLst>
                              <p:cond delay="500"/>
                            </p:stCondLst>
                            <p:childTnLst>
                              <p:par>
                                <p:cTn id="32" presetID="1" presetClass="entr" presetSubtype="0" fill="hold" grpId="0" nodeType="afterEffect">
                                  <p:stCondLst>
                                    <p:cond delay="0"/>
                                  </p:stCondLst>
                                  <p:childTnLst>
                                    <p:set>
                                      <p:cBhvr>
                                        <p:cTn id="33" dur="1" fill="hold">
                                          <p:stCondLst>
                                            <p:cond delay="0"/>
                                          </p:stCondLst>
                                        </p:cTn>
                                        <p:tgtEl>
                                          <p:spTgt spid="91"/>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41"/>
                                        </p:tgtEl>
                                        <p:attrNameLst>
                                          <p:attrName>style.visibility</p:attrName>
                                        </p:attrNameLst>
                                      </p:cBhvr>
                                      <p:to>
                                        <p:strVal val="visible"/>
                                      </p:to>
                                    </p:set>
                                  </p:childTnLst>
                                </p:cTn>
                              </p:par>
                              <p:par>
                                <p:cTn id="38" presetID="1" presetClass="entr" presetSubtype="0" fill="hold" grpId="0" nodeType="withEffect">
                                  <p:stCondLst>
                                    <p:cond delay="500"/>
                                  </p:stCondLst>
                                  <p:childTnLst>
                                    <p:set>
                                      <p:cBhvr>
                                        <p:cTn id="39" dur="1" fill="hold">
                                          <p:stCondLst>
                                            <p:cond delay="0"/>
                                          </p:stCondLst>
                                        </p:cTn>
                                        <p:tgtEl>
                                          <p:spTgt spid="43"/>
                                        </p:tgtEl>
                                        <p:attrNameLst>
                                          <p:attrName>style.visibility</p:attrName>
                                        </p:attrNameLst>
                                      </p:cBhvr>
                                      <p:to>
                                        <p:strVal val="visible"/>
                                      </p:to>
                                    </p:set>
                                  </p:childTnLst>
                                </p:cTn>
                              </p:par>
                            </p:childTnLst>
                          </p:cTn>
                        </p:par>
                        <p:par>
                          <p:cTn id="40" fill="hold">
                            <p:stCondLst>
                              <p:cond delay="500"/>
                            </p:stCondLst>
                            <p:childTnLst>
                              <p:par>
                                <p:cTn id="41" presetID="22" presetClass="entr" presetSubtype="1"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up)">
                                      <p:cBhvr>
                                        <p:cTn id="43" dur="500"/>
                                        <p:tgtEl>
                                          <p:spTgt spid="25"/>
                                        </p:tgtEl>
                                      </p:cBhvr>
                                    </p:animEffect>
                                  </p:childTnLst>
                                </p:cTn>
                              </p:par>
                            </p:childTnLst>
                          </p:cTn>
                        </p:par>
                        <p:par>
                          <p:cTn id="44" fill="hold">
                            <p:stCondLst>
                              <p:cond delay="1000"/>
                            </p:stCondLst>
                            <p:childTnLst>
                              <p:par>
                                <p:cTn id="45" presetID="1" presetClass="entr" presetSubtype="0" fill="hold" grpId="0" nodeType="afterEffect">
                                  <p:stCondLst>
                                    <p:cond delay="500"/>
                                  </p:stCondLst>
                                  <p:childTnLst>
                                    <p:set>
                                      <p:cBhvr>
                                        <p:cTn id="46" dur="1" fill="hold">
                                          <p:stCondLst>
                                            <p:cond delay="0"/>
                                          </p:stCondLst>
                                        </p:cTn>
                                        <p:tgtEl>
                                          <p:spTgt spid="36"/>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6"/>
                                        </p:tgtEl>
                                        <p:attrNameLst>
                                          <p:attrName>style.visibility</p:attrName>
                                        </p:attrNameLst>
                                      </p:cBhvr>
                                      <p:to>
                                        <p:strVal val="visible"/>
                                      </p:to>
                                    </p:set>
                                  </p:childTnLst>
                                </p:cTn>
                              </p:par>
                            </p:childTnLst>
                          </p:cTn>
                        </p:par>
                        <p:par>
                          <p:cTn id="51" fill="hold">
                            <p:stCondLst>
                              <p:cond delay="0"/>
                            </p:stCondLst>
                            <p:childTnLst>
                              <p:par>
                                <p:cTn id="52" presetID="22" presetClass="entr" presetSubtype="2" fill="hold" nodeType="after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right)">
                                      <p:cBhvr>
                                        <p:cTn id="54" dur="500"/>
                                        <p:tgtEl>
                                          <p:spTgt spid="44"/>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2"/>
                                        </p:tgtEl>
                                        <p:attrNameLst>
                                          <p:attrName>style.visibility</p:attrName>
                                        </p:attrNameLst>
                                      </p:cBhvr>
                                      <p:to>
                                        <p:strVal val="visible"/>
                                      </p:to>
                                    </p:set>
                                  </p:childTnLst>
                                </p:cTn>
                              </p:par>
                            </p:childTnLst>
                          </p:cTn>
                        </p:par>
                        <p:par>
                          <p:cTn id="59" fill="hold">
                            <p:stCondLst>
                              <p:cond delay="0"/>
                            </p:stCondLst>
                            <p:childTnLst>
                              <p:par>
                                <p:cTn id="60" presetID="22" presetClass="entr" presetSubtype="8" fill="hold" nodeType="afterEffect">
                                  <p:stCondLst>
                                    <p:cond delay="500"/>
                                  </p:stCondLst>
                                  <p:childTnLst>
                                    <p:set>
                                      <p:cBhvr>
                                        <p:cTn id="61" dur="1" fill="hold">
                                          <p:stCondLst>
                                            <p:cond delay="0"/>
                                          </p:stCondLst>
                                        </p:cTn>
                                        <p:tgtEl>
                                          <p:spTgt spid="53"/>
                                        </p:tgtEl>
                                        <p:attrNameLst>
                                          <p:attrName>style.visibility</p:attrName>
                                        </p:attrNameLst>
                                      </p:cBhvr>
                                      <p:to>
                                        <p:strVal val="visible"/>
                                      </p:to>
                                    </p:set>
                                    <p:animEffect transition="in" filter="wipe(left)">
                                      <p:cBhvr>
                                        <p:cTn id="62" dur="500"/>
                                        <p:tgtEl>
                                          <p:spTgt spid="53"/>
                                        </p:tgtEl>
                                      </p:cBhvr>
                                    </p:animEffect>
                                  </p:childTnLst>
                                </p:cTn>
                              </p:par>
                            </p:childTnLst>
                          </p:cTn>
                        </p:par>
                        <p:par>
                          <p:cTn id="63" fill="hold">
                            <p:stCondLst>
                              <p:cond delay="1000"/>
                            </p:stCondLst>
                            <p:childTnLst>
                              <p:par>
                                <p:cTn id="64" presetID="1" presetClass="entr" presetSubtype="0" fill="hold" grpId="0" nodeType="afterEffect">
                                  <p:stCondLst>
                                    <p:cond delay="0"/>
                                  </p:stCondLst>
                                  <p:childTnLst>
                                    <p:set>
                                      <p:cBhvr>
                                        <p:cTn id="65"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33" grpId="0" animBg="1"/>
      <p:bldP spid="43" grpId="0" animBg="1"/>
      <p:bldP spid="24" grpId="0" animBg="1"/>
      <p:bldP spid="27" grpId="0" animBg="1"/>
      <p:bldP spid="25" grpId="0" animBg="1"/>
      <p:bldP spid="91" grpId="0"/>
      <p:bldP spid="41" grpId="0" animBg="1"/>
      <p:bldP spid="46" grpId="0"/>
      <p:bldP spid="52" grpId="0" animBg="1"/>
      <p:bldP spid="32" grpId="0" animBg="1"/>
      <p:bldP spid="42" grpId="0"/>
      <p:bldP spid="3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Rectangle 1"/>
          <p:cNvSpPr>
            <a:spLocks noChangeArrowheads="1"/>
          </p:cNvSpPr>
          <p:nvPr/>
        </p:nvSpPr>
        <p:spPr bwMode="auto">
          <a:xfrm>
            <a:off x="766354" y="1584304"/>
            <a:ext cx="3531864" cy="349207"/>
          </a:xfrm>
          <a:prstGeom prst="rect">
            <a:avLst/>
          </a:prstGeom>
          <a:noFill/>
          <a:ln w="9525">
            <a:noFill/>
            <a:round/>
            <a:headEnd/>
            <a:tailEnd/>
          </a:ln>
          <a:extLst/>
        </p:spPr>
        <p:txBody>
          <a:bodyPr wrap="none" lIns="67500" tIns="35100" rIns="67500" bIns="35100" anchor="t"/>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GB" altLang="en-US" sz="1400" dirty="0">
                <a:solidFill>
                  <a:srgbClr val="00A4E4"/>
                </a:solidFill>
                <a:latin typeface="Verdana"/>
                <a:ea typeface="Arial Unicode MS" panose="020B0604020202020204" pitchFamily="34" charset="-128"/>
                <a:cs typeface="Arial Unicode MS" panose="020B0604020202020204" pitchFamily="34" charset="-128"/>
              </a:rPr>
              <a:t>Contracting State A (Requesting State)</a:t>
            </a:r>
          </a:p>
          <a:p>
            <a:pPr algn="ctr" eaLnBrk="0" fontAlgn="base" hangingPunct="0">
              <a:spcBef>
                <a:spcPct val="0"/>
              </a:spcBef>
              <a:spcAft>
                <a:spcPct val="0"/>
              </a:spcAft>
              <a:buClr>
                <a:srgbClr val="000000"/>
              </a:buClr>
              <a:buFont typeface="Times New Roman" panose="02020603050405020304" pitchFamily="18" charset="0"/>
              <a:buNone/>
            </a:pPr>
            <a:endParaRPr lang="en-GB" altLang="en-US" sz="1400" dirty="0">
              <a:latin typeface="Verdana"/>
              <a:ea typeface="Arial Unicode MS" panose="020B0604020202020204" pitchFamily="34" charset="-128"/>
              <a:cs typeface="Arial Unicode MS" panose="020B0604020202020204" pitchFamily="34" charset="-128"/>
            </a:endParaRPr>
          </a:p>
        </p:txBody>
      </p:sp>
      <p:sp>
        <p:nvSpPr>
          <p:cNvPr id="196" name="Rectangle 11"/>
          <p:cNvSpPr>
            <a:spLocks noChangeArrowheads="1"/>
          </p:cNvSpPr>
          <p:nvPr/>
        </p:nvSpPr>
        <p:spPr bwMode="auto">
          <a:xfrm>
            <a:off x="3524743" y="2083232"/>
            <a:ext cx="2030657" cy="369228"/>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pPr>
            <a:r>
              <a:rPr lang="en-GB" altLang="en-US" sz="1400" dirty="0">
                <a:solidFill>
                  <a:srgbClr val="002060"/>
                </a:solidFill>
                <a:latin typeface="Verdana"/>
                <a:ea typeface="Arial Unicode MS" panose="020B0604020202020204" pitchFamily="34" charset="-128"/>
                <a:cs typeface="Arial Unicode MS" panose="020B0604020202020204" pitchFamily="34" charset="-128"/>
              </a:rPr>
              <a:t>X relocates </a:t>
            </a:r>
          </a:p>
        </p:txBody>
      </p:sp>
      <p:sp>
        <p:nvSpPr>
          <p:cNvPr id="35" name="Rectangle 3"/>
          <p:cNvSpPr txBox="1">
            <a:spLocks noChangeArrowheads="1"/>
          </p:cNvSpPr>
          <p:nvPr/>
        </p:nvSpPr>
        <p:spPr bwMode="auto">
          <a:xfrm>
            <a:off x="0" y="0"/>
            <a:ext cx="9144000" cy="1268700"/>
          </a:xfrm>
          <a:prstGeom prst="rect">
            <a:avLst/>
          </a:prstGeom>
          <a:solidFill>
            <a:srgbClr val="0069B4"/>
          </a:solid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eaLnBrk="1" hangingPunct="1"/>
            <a:r>
              <a:rPr lang="en-US" altLang="en-US" sz="3000" b="1" dirty="0">
                <a:solidFill>
                  <a:srgbClr val="FFFFFF"/>
                </a:solidFill>
              </a:rPr>
              <a:t>2007 Maintenance Convention</a:t>
            </a:r>
          </a:p>
          <a:p>
            <a:pPr eaLnBrk="1" hangingPunct="1"/>
            <a:r>
              <a:rPr lang="en-US" altLang="en-US" sz="3000" b="1" dirty="0">
                <a:solidFill>
                  <a:srgbClr val="FFFFFF"/>
                </a:solidFill>
              </a:rPr>
              <a:t>Modification of a Decision</a:t>
            </a:r>
          </a:p>
        </p:txBody>
      </p:sp>
      <p:sp>
        <p:nvSpPr>
          <p:cNvPr id="33" name="Rectangle 11"/>
          <p:cNvSpPr>
            <a:spLocks noChangeArrowheads="1"/>
          </p:cNvSpPr>
          <p:nvPr/>
        </p:nvSpPr>
        <p:spPr bwMode="auto">
          <a:xfrm>
            <a:off x="-13188" y="4158644"/>
            <a:ext cx="3340024" cy="903182"/>
          </a:xfrm>
          <a:prstGeom prst="rect">
            <a:avLst/>
          </a:prstGeom>
          <a:solidFill>
            <a:schemeClr val="bg1"/>
          </a:solidFill>
          <a:ln w="38100">
            <a:solidFill>
              <a:srgbClr val="00A4E4"/>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GB" altLang="en-US" sz="1400" dirty="0">
                <a:solidFill>
                  <a:srgbClr val="00A4E4"/>
                </a:solidFill>
                <a:latin typeface="Verdana"/>
                <a:ea typeface="Arial Unicode MS" panose="020B0604020202020204" pitchFamily="34" charset="-128"/>
                <a:cs typeface="Arial Unicode MS" panose="020B0604020202020204" pitchFamily="34" charset="-128"/>
              </a:rPr>
              <a:t>X as a </a:t>
            </a:r>
            <a:r>
              <a:rPr lang="en-GB" altLang="en-US" sz="1400" dirty="0">
                <a:solidFill>
                  <a:srgbClr val="002060"/>
                </a:solidFill>
                <a:latin typeface="Verdana"/>
                <a:ea typeface="Arial Unicode MS" panose="020B0604020202020204" pitchFamily="34" charset="-128"/>
                <a:cs typeface="Arial Unicode MS" panose="020B0604020202020204" pitchFamily="34" charset="-128"/>
              </a:rPr>
              <a:t>creditor</a:t>
            </a:r>
            <a:r>
              <a:rPr lang="en-GB" altLang="en-US" sz="1400" dirty="0">
                <a:solidFill>
                  <a:srgbClr val="00A4E4"/>
                </a:solidFill>
                <a:latin typeface="Verdana"/>
                <a:ea typeface="Arial Unicode MS" panose="020B0604020202020204" pitchFamily="34" charset="-128"/>
                <a:cs typeface="Arial Unicode MS" panose="020B0604020202020204" pitchFamily="34" charset="-128"/>
              </a:rPr>
              <a:t> makes an application through CA for modification of the decision</a:t>
            </a:r>
          </a:p>
          <a:p>
            <a:pPr algn="ctr" eaLnBrk="0" fontAlgn="base" hangingPunct="0">
              <a:spcBef>
                <a:spcPct val="0"/>
              </a:spcBef>
              <a:spcAft>
                <a:spcPct val="0"/>
              </a:spcAft>
              <a:buClr>
                <a:srgbClr val="000000"/>
              </a:buClr>
              <a:buFont typeface="Times New Roman" panose="02020603050405020304" pitchFamily="18" charset="0"/>
              <a:buNone/>
            </a:pPr>
            <a:r>
              <a:rPr lang="en-GB" altLang="en-US" sz="1400" dirty="0">
                <a:solidFill>
                  <a:srgbClr val="00A4E4"/>
                </a:solidFill>
                <a:latin typeface="Verdana"/>
                <a:ea typeface="Arial Unicode MS" panose="020B0604020202020204" pitchFamily="34" charset="-128"/>
                <a:cs typeface="Arial Unicode MS" panose="020B0604020202020204" pitchFamily="34" charset="-128"/>
              </a:rPr>
              <a:t> Art 10(1)(e) and (f)</a:t>
            </a:r>
          </a:p>
        </p:txBody>
      </p:sp>
      <p:sp>
        <p:nvSpPr>
          <p:cNvPr id="40" name="Rectangle 1"/>
          <p:cNvSpPr>
            <a:spLocks noChangeArrowheads="1"/>
          </p:cNvSpPr>
          <p:nvPr/>
        </p:nvSpPr>
        <p:spPr bwMode="auto">
          <a:xfrm>
            <a:off x="5024715" y="1605566"/>
            <a:ext cx="4023492" cy="366976"/>
          </a:xfrm>
          <a:prstGeom prst="rect">
            <a:avLst/>
          </a:prstGeom>
          <a:noFill/>
          <a:ln w="9525">
            <a:noFill/>
            <a:round/>
            <a:headEnd/>
            <a:tailEnd/>
          </a:ln>
          <a:extLst/>
        </p:spPr>
        <p:txBody>
          <a:bodyPr wrap="none" lIns="67500" tIns="35100" rIns="67500" bIns="35100" anchor="t"/>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eaLnBrk="0" fontAlgn="base" hangingPunct="0">
              <a:spcBef>
                <a:spcPct val="0"/>
              </a:spcBef>
              <a:spcAft>
                <a:spcPct val="0"/>
              </a:spcAft>
              <a:buClr>
                <a:srgbClr val="000000"/>
              </a:buClr>
              <a:buFont typeface="Times New Roman" panose="02020603050405020304" pitchFamily="18" charset="0"/>
              <a:buNone/>
            </a:pPr>
            <a:r>
              <a:rPr lang="en-US" altLang="en-US" sz="1400" dirty="0">
                <a:solidFill>
                  <a:srgbClr val="A2B93B"/>
                </a:solidFill>
                <a:latin typeface="Verdana"/>
                <a:ea typeface="Arial Unicode MS" panose="020B0604020202020204" pitchFamily="34" charset="-128"/>
                <a:cs typeface="Arial Unicode MS" panose="020B0604020202020204" pitchFamily="34" charset="-128"/>
              </a:rPr>
              <a:t>Contracting State B (Requested State)</a:t>
            </a:r>
          </a:p>
        </p:txBody>
      </p:sp>
      <p:sp>
        <p:nvSpPr>
          <p:cNvPr id="24" name="Rectangle 8"/>
          <p:cNvSpPr>
            <a:spLocks noChangeArrowheads="1"/>
          </p:cNvSpPr>
          <p:nvPr/>
        </p:nvSpPr>
        <p:spPr bwMode="auto">
          <a:xfrm>
            <a:off x="-38032" y="3669776"/>
            <a:ext cx="3385915" cy="488843"/>
          </a:xfrm>
          <a:prstGeom prst="rect">
            <a:avLst/>
          </a:prstGeom>
          <a:solidFill>
            <a:srgbClr val="00A4E4"/>
          </a:solidFill>
          <a:ln w="936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US" altLang="en-US" sz="1400" dirty="0">
                <a:solidFill>
                  <a:srgbClr val="FFFFFF"/>
                </a:solidFill>
                <a:latin typeface="Verdana"/>
                <a:ea typeface="Arial Unicode MS" panose="020B0604020202020204" pitchFamily="34" charset="-128"/>
                <a:cs typeface="Arial Unicode MS" panose="020B0604020202020204" pitchFamily="34" charset="-128"/>
              </a:rPr>
              <a:t>CENTRAL AUTHORITY</a:t>
            </a:r>
          </a:p>
        </p:txBody>
      </p:sp>
      <p:cxnSp>
        <p:nvCxnSpPr>
          <p:cNvPr id="14" name="Elbow Connector 13"/>
          <p:cNvCxnSpPr/>
          <p:nvPr/>
        </p:nvCxnSpPr>
        <p:spPr bwMode="auto">
          <a:xfrm rot="16200000" flipH="1">
            <a:off x="2785098" y="3383666"/>
            <a:ext cx="2286000" cy="1369101"/>
          </a:xfrm>
          <a:prstGeom prst="bentConnector3">
            <a:avLst/>
          </a:prstGeom>
          <a:solidFill>
            <a:schemeClr val="bg1"/>
          </a:solidFill>
          <a:ln>
            <a:noFill/>
            <a:tailEnd type="triangle"/>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Elbow Connector 15"/>
          <p:cNvCxnSpPr/>
          <p:nvPr/>
        </p:nvCxnSpPr>
        <p:spPr bwMode="auto">
          <a:xfrm>
            <a:off x="2897075" y="2836719"/>
            <a:ext cx="3166687" cy="2946525"/>
          </a:xfrm>
          <a:prstGeom prst="bentConnector3">
            <a:avLst/>
          </a:prstGeom>
          <a:solidFill>
            <a:schemeClr val="bg1"/>
          </a:solidFill>
          <a:ln>
            <a:noFill/>
            <a:tailEnd type="triangle"/>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 name="Group 3"/>
          <p:cNvGrpSpPr/>
          <p:nvPr/>
        </p:nvGrpSpPr>
        <p:grpSpPr>
          <a:xfrm>
            <a:off x="7163852" y="1972543"/>
            <a:ext cx="955602" cy="1480689"/>
            <a:chOff x="3409902" y="1911624"/>
            <a:chExt cx="955602" cy="1480689"/>
          </a:xfrm>
        </p:grpSpPr>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3959"/>
            <a:stretch/>
          </p:blipFill>
          <p:spPr>
            <a:xfrm>
              <a:off x="3409902" y="1911624"/>
              <a:ext cx="955602" cy="1360793"/>
            </a:xfrm>
            <a:prstGeom prst="rect">
              <a:avLst/>
            </a:prstGeom>
          </p:spPr>
        </p:pic>
        <p:sp>
          <p:nvSpPr>
            <p:cNvPr id="38" name="TextBox 37"/>
            <p:cNvSpPr txBox="1"/>
            <p:nvPr/>
          </p:nvSpPr>
          <p:spPr>
            <a:xfrm>
              <a:off x="3737066" y="3146092"/>
              <a:ext cx="286024" cy="246221"/>
            </a:xfrm>
            <a:prstGeom prst="rect">
              <a:avLst/>
            </a:prstGeom>
            <a:noFill/>
          </p:spPr>
          <p:txBody>
            <a:bodyPr wrap="square" rtlCol="0">
              <a:spAutoFit/>
            </a:bodyPr>
            <a:lstStyle/>
            <a:p>
              <a:r>
                <a:rPr lang="en-GB" sz="1000" b="1" dirty="0">
                  <a:solidFill>
                    <a:srgbClr val="FF0000"/>
                  </a:solidFill>
                </a:rPr>
                <a:t>Z</a:t>
              </a:r>
            </a:p>
          </p:txBody>
        </p:sp>
      </p:grpSp>
      <p:grpSp>
        <p:nvGrpSpPr>
          <p:cNvPr id="5" name="Group 4"/>
          <p:cNvGrpSpPr/>
          <p:nvPr/>
        </p:nvGrpSpPr>
        <p:grpSpPr>
          <a:xfrm>
            <a:off x="6612262" y="1948417"/>
            <a:ext cx="739671" cy="1492346"/>
            <a:chOff x="2368507" y="1807810"/>
            <a:chExt cx="739671" cy="1492346"/>
          </a:xfrm>
        </p:grpSpPr>
        <p:sp>
          <p:nvSpPr>
            <p:cNvPr id="3" name="TextBox 2"/>
            <p:cNvSpPr txBox="1"/>
            <p:nvPr/>
          </p:nvSpPr>
          <p:spPr>
            <a:xfrm>
              <a:off x="2697250" y="3053935"/>
              <a:ext cx="286024" cy="246221"/>
            </a:xfrm>
            <a:prstGeom prst="rect">
              <a:avLst/>
            </a:prstGeom>
            <a:noFill/>
          </p:spPr>
          <p:txBody>
            <a:bodyPr wrap="square" rtlCol="0">
              <a:spAutoFit/>
            </a:bodyPr>
            <a:lstStyle/>
            <a:p>
              <a:r>
                <a:rPr lang="en-GB" sz="1000" b="1" dirty="0">
                  <a:solidFill>
                    <a:srgbClr val="FF0000"/>
                  </a:solidFill>
                </a:rPr>
                <a:t>X</a:t>
              </a:r>
            </a:p>
          </p:txBody>
        </p:sp>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t="4887" r="41274"/>
            <a:stretch/>
          </p:blipFill>
          <p:spPr>
            <a:xfrm>
              <a:off x="2368507" y="1807810"/>
              <a:ext cx="739671" cy="1316986"/>
            </a:xfrm>
            <a:prstGeom prst="rect">
              <a:avLst/>
            </a:prstGeom>
          </p:spPr>
        </p:pic>
      </p:grpSp>
      <p:sp>
        <p:nvSpPr>
          <p:cNvPr id="36" name="Rectangle 11"/>
          <p:cNvSpPr>
            <a:spLocks noChangeArrowheads="1"/>
          </p:cNvSpPr>
          <p:nvPr/>
        </p:nvSpPr>
        <p:spPr bwMode="auto">
          <a:xfrm>
            <a:off x="-13188" y="1190633"/>
            <a:ext cx="9143999" cy="495181"/>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pPr>
            <a:r>
              <a:rPr lang="en-GB" altLang="en-US" sz="1600" dirty="0">
                <a:solidFill>
                  <a:srgbClr val="002060"/>
                </a:solidFill>
                <a:latin typeface="Verdana"/>
                <a:ea typeface="Arial Unicode MS" panose="020B0604020202020204" pitchFamily="34" charset="-128"/>
                <a:cs typeface="Arial Unicode MS" panose="020B0604020202020204" pitchFamily="34" charset="-128"/>
              </a:rPr>
              <a:t>Where the entire scope of the Convention applies to spousal support </a:t>
            </a:r>
          </a:p>
        </p:txBody>
      </p:sp>
      <p:sp>
        <p:nvSpPr>
          <p:cNvPr id="39" name="Rectangle 11"/>
          <p:cNvSpPr>
            <a:spLocks noChangeArrowheads="1"/>
          </p:cNvSpPr>
          <p:nvPr/>
        </p:nvSpPr>
        <p:spPr bwMode="auto">
          <a:xfrm>
            <a:off x="7978831" y="2011375"/>
            <a:ext cx="950440" cy="1218425"/>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pPr>
            <a:r>
              <a:rPr lang="en-GB" altLang="en-US" sz="1000" b="0" dirty="0">
                <a:solidFill>
                  <a:srgbClr val="002060"/>
                </a:solidFill>
                <a:latin typeface="Verdana"/>
                <a:ea typeface="Arial Unicode MS" panose="020B0604020202020204" pitchFamily="34" charset="-128"/>
                <a:cs typeface="Arial Unicode MS" panose="020B0604020202020204" pitchFamily="34" charset="-128"/>
              </a:rPr>
              <a:t>X and Z divorce. Spousal support has been ordered in the requested State or a third State</a:t>
            </a:r>
          </a:p>
        </p:txBody>
      </p:sp>
      <p:sp>
        <p:nvSpPr>
          <p:cNvPr id="43" name="Rectangle 8"/>
          <p:cNvSpPr>
            <a:spLocks noChangeArrowheads="1"/>
          </p:cNvSpPr>
          <p:nvPr/>
        </p:nvSpPr>
        <p:spPr bwMode="auto">
          <a:xfrm>
            <a:off x="5548475" y="5154788"/>
            <a:ext cx="3425549" cy="473212"/>
          </a:xfrm>
          <a:prstGeom prst="rect">
            <a:avLst/>
          </a:prstGeom>
          <a:solidFill>
            <a:srgbClr val="A2B93B"/>
          </a:solidFill>
          <a:ln w="936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US" altLang="en-US" sz="1400" dirty="0">
                <a:solidFill>
                  <a:srgbClr val="FFFFFF"/>
                </a:solidFill>
                <a:latin typeface="Verdana"/>
                <a:ea typeface="Arial Unicode MS" panose="020B0604020202020204" pitchFamily="34" charset="-128"/>
                <a:cs typeface="Arial Unicode MS" panose="020B0604020202020204" pitchFamily="34" charset="-128"/>
              </a:rPr>
              <a:t>COMPETENT AUTHORITY</a:t>
            </a:r>
          </a:p>
        </p:txBody>
      </p:sp>
      <p:sp>
        <p:nvSpPr>
          <p:cNvPr id="27" name="Rectangle 8"/>
          <p:cNvSpPr>
            <a:spLocks noChangeArrowheads="1"/>
          </p:cNvSpPr>
          <p:nvPr/>
        </p:nvSpPr>
        <p:spPr bwMode="auto">
          <a:xfrm>
            <a:off x="5569157" y="3634729"/>
            <a:ext cx="3384183" cy="515278"/>
          </a:xfrm>
          <a:prstGeom prst="rect">
            <a:avLst/>
          </a:prstGeom>
          <a:solidFill>
            <a:srgbClr val="A2B93B"/>
          </a:solidFill>
          <a:ln w="936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US" altLang="en-US" sz="1400" dirty="0">
                <a:solidFill>
                  <a:srgbClr val="FFFFFF"/>
                </a:solidFill>
                <a:latin typeface="Verdana"/>
                <a:ea typeface="Arial Unicode MS" panose="020B0604020202020204" pitchFamily="34" charset="-128"/>
                <a:cs typeface="Arial Unicode MS" panose="020B0604020202020204" pitchFamily="34" charset="-128"/>
              </a:rPr>
              <a:t>CENTRAL AUTHORITY</a:t>
            </a:r>
          </a:p>
        </p:txBody>
      </p:sp>
      <p:sp>
        <p:nvSpPr>
          <p:cNvPr id="25" name="Right Arrow 24"/>
          <p:cNvSpPr/>
          <p:nvPr/>
        </p:nvSpPr>
        <p:spPr>
          <a:xfrm rot="5400000" flipV="1">
            <a:off x="7197265" y="4805336"/>
            <a:ext cx="336403" cy="255522"/>
          </a:xfrm>
          <a:prstGeom prst="rightArrow">
            <a:avLst/>
          </a:prstGeom>
          <a:solidFill>
            <a:srgbClr val="A2B93B"/>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1400" b="1">
              <a:solidFill>
                <a:srgbClr val="FFFFFF"/>
              </a:solidFill>
            </a:endParaRPr>
          </a:p>
        </p:txBody>
      </p:sp>
      <p:sp>
        <p:nvSpPr>
          <p:cNvPr id="41" name="Rectangle 11"/>
          <p:cNvSpPr>
            <a:spLocks noChangeArrowheads="1"/>
          </p:cNvSpPr>
          <p:nvPr/>
        </p:nvSpPr>
        <p:spPr bwMode="auto">
          <a:xfrm>
            <a:off x="5579731" y="4168513"/>
            <a:ext cx="3349540" cy="519187"/>
          </a:xfrm>
          <a:prstGeom prst="rect">
            <a:avLst/>
          </a:prstGeom>
          <a:solidFill>
            <a:schemeClr val="bg1"/>
          </a:solidFill>
          <a:ln w="38100">
            <a:solidFill>
              <a:srgbClr val="A2B93B"/>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GB" altLang="en-US" sz="1400" dirty="0">
                <a:solidFill>
                  <a:srgbClr val="A2B93B"/>
                </a:solidFill>
                <a:latin typeface="Verdana"/>
                <a:ea typeface="Arial Unicode MS" panose="020B0604020202020204" pitchFamily="34" charset="-128"/>
                <a:cs typeface="Arial Unicode MS" panose="020B0604020202020204" pitchFamily="34" charset="-128"/>
              </a:rPr>
              <a:t>Initiates proceedings </a:t>
            </a:r>
          </a:p>
          <a:p>
            <a:pPr algn="ctr" eaLnBrk="0" fontAlgn="base" hangingPunct="0">
              <a:spcBef>
                <a:spcPct val="0"/>
              </a:spcBef>
              <a:spcAft>
                <a:spcPct val="0"/>
              </a:spcAft>
              <a:buClr>
                <a:srgbClr val="000000"/>
              </a:buClr>
              <a:buFont typeface="Times New Roman" panose="02020603050405020304" pitchFamily="18" charset="0"/>
              <a:buNone/>
            </a:pPr>
            <a:r>
              <a:rPr lang="en-GB" altLang="en-US" sz="1400" dirty="0">
                <a:solidFill>
                  <a:srgbClr val="A2B93B"/>
                </a:solidFill>
                <a:latin typeface="Verdana"/>
                <a:ea typeface="Arial Unicode MS" panose="020B0604020202020204" pitchFamily="34" charset="-128"/>
                <a:cs typeface="Arial Unicode MS" panose="020B0604020202020204" pitchFamily="34" charset="-128"/>
              </a:rPr>
              <a:t>(Art 6(1)(b)</a:t>
            </a:r>
          </a:p>
        </p:txBody>
      </p:sp>
      <p:sp>
        <p:nvSpPr>
          <p:cNvPr id="45" name="Rectangle 11"/>
          <p:cNvSpPr>
            <a:spLocks noChangeArrowheads="1"/>
          </p:cNvSpPr>
          <p:nvPr/>
        </p:nvSpPr>
        <p:spPr bwMode="auto">
          <a:xfrm>
            <a:off x="5552500" y="5641189"/>
            <a:ext cx="3404002" cy="452656"/>
          </a:xfrm>
          <a:prstGeom prst="rect">
            <a:avLst/>
          </a:prstGeom>
          <a:solidFill>
            <a:schemeClr val="bg1"/>
          </a:solidFill>
          <a:ln w="38100">
            <a:solidFill>
              <a:srgbClr val="A2B93B"/>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GB" altLang="en-US" sz="1400" dirty="0">
                <a:solidFill>
                  <a:srgbClr val="A2B93B"/>
                </a:solidFill>
                <a:latin typeface="Verdana"/>
                <a:ea typeface="Arial Unicode MS" panose="020B0604020202020204" pitchFamily="34" charset="-128"/>
                <a:cs typeface="Arial Unicode MS" panose="020B0604020202020204" pitchFamily="34" charset="-128"/>
              </a:rPr>
              <a:t>Processes application in accordance with domestic law</a:t>
            </a:r>
          </a:p>
        </p:txBody>
      </p:sp>
      <p:sp>
        <p:nvSpPr>
          <p:cNvPr id="57" name="Pfeil nach rechts 11"/>
          <p:cNvSpPr/>
          <p:nvPr/>
        </p:nvSpPr>
        <p:spPr>
          <a:xfrm rot="10800000">
            <a:off x="3390589" y="2414640"/>
            <a:ext cx="2321700" cy="182880"/>
          </a:xfrm>
          <a:prstGeom prst="rightArrow">
            <a:avLst>
              <a:gd name="adj1" fmla="val 50000"/>
              <a:gd name="adj2" fmla="val 75007"/>
            </a:avLst>
          </a:prstGeom>
          <a:solidFill>
            <a:srgbClr val="0329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de-CH" sz="1400" b="1">
              <a:solidFill>
                <a:srgbClr val="03295A"/>
              </a:solidFill>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7521" y="1919492"/>
            <a:ext cx="738188" cy="159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Rectangle 11"/>
          <p:cNvSpPr>
            <a:spLocks noChangeArrowheads="1"/>
          </p:cNvSpPr>
          <p:nvPr/>
        </p:nvSpPr>
        <p:spPr bwMode="auto">
          <a:xfrm>
            <a:off x="3608200" y="3461696"/>
            <a:ext cx="1705659" cy="316930"/>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100"/>
              </a:spcAft>
              <a:buClr>
                <a:srgbClr val="000000"/>
              </a:buClr>
            </a:pPr>
            <a:r>
              <a:rPr lang="en-GB" altLang="en-US" sz="1000" dirty="0">
                <a:solidFill>
                  <a:srgbClr val="00B0F0"/>
                </a:solidFill>
                <a:latin typeface="Verdana"/>
                <a:ea typeface="Arial Unicode MS" panose="020B0604020202020204" pitchFamily="34" charset="-128"/>
                <a:cs typeface="Arial Unicode MS" panose="020B0604020202020204" pitchFamily="34" charset="-128"/>
              </a:rPr>
              <a:t>CA transmits</a:t>
            </a:r>
          </a:p>
          <a:p>
            <a:pPr algn="ctr" eaLnBrk="0" fontAlgn="base" hangingPunct="0">
              <a:spcBef>
                <a:spcPct val="0"/>
              </a:spcBef>
              <a:spcAft>
                <a:spcPts val="100"/>
              </a:spcAft>
              <a:buClr>
                <a:srgbClr val="000000"/>
              </a:buClr>
            </a:pPr>
            <a:r>
              <a:rPr lang="en-GB" altLang="en-US" sz="1000" dirty="0">
                <a:solidFill>
                  <a:srgbClr val="00B0F0"/>
                </a:solidFill>
                <a:latin typeface="Verdana"/>
                <a:ea typeface="Arial Unicode MS" panose="020B0604020202020204" pitchFamily="34" charset="-128"/>
                <a:cs typeface="Arial Unicode MS" panose="020B0604020202020204" pitchFamily="34" charset="-128"/>
              </a:rPr>
              <a:t>(Arts 6(1)(a) and 9)</a:t>
            </a:r>
          </a:p>
        </p:txBody>
      </p:sp>
      <p:sp>
        <p:nvSpPr>
          <p:cNvPr id="42" name="Rectangle 11"/>
          <p:cNvSpPr>
            <a:spLocks noChangeArrowheads="1"/>
          </p:cNvSpPr>
          <p:nvPr/>
        </p:nvSpPr>
        <p:spPr bwMode="auto">
          <a:xfrm>
            <a:off x="9019" y="5222202"/>
            <a:ext cx="3335104" cy="701598"/>
          </a:xfrm>
          <a:prstGeom prst="rect">
            <a:avLst/>
          </a:prstGeom>
          <a:solidFill>
            <a:schemeClr val="bg1"/>
          </a:solidFill>
          <a:ln w="38100">
            <a:solidFill>
              <a:srgbClr val="00A4E4"/>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pPr>
            <a:r>
              <a:rPr lang="en-GB" altLang="en-US" sz="1400" dirty="0">
                <a:solidFill>
                  <a:srgbClr val="00A4E4"/>
                </a:solidFill>
                <a:latin typeface="Verdana"/>
                <a:ea typeface="Arial Unicode MS" panose="020B0604020202020204" pitchFamily="34" charset="-128"/>
                <a:cs typeface="Arial Unicode MS" panose="020B0604020202020204" pitchFamily="34" charset="-128"/>
              </a:rPr>
              <a:t>Alternatively, X makes a </a:t>
            </a:r>
            <a:r>
              <a:rPr lang="en-GB" altLang="en-US" sz="1400" i="1" dirty="0">
                <a:solidFill>
                  <a:srgbClr val="00A4E4"/>
                </a:solidFill>
                <a:latin typeface="Verdana"/>
                <a:ea typeface="Arial Unicode MS" panose="020B0604020202020204" pitchFamily="34" charset="-128"/>
                <a:cs typeface="Arial Unicode MS" panose="020B0604020202020204" pitchFamily="34" charset="-128"/>
              </a:rPr>
              <a:t>direct </a:t>
            </a:r>
            <a:r>
              <a:rPr lang="en-GB" altLang="en-US" sz="1400" dirty="0">
                <a:solidFill>
                  <a:srgbClr val="00A4E4"/>
                </a:solidFill>
                <a:latin typeface="Verdana"/>
                <a:ea typeface="Arial Unicode MS" panose="020B0604020202020204" pitchFamily="34" charset="-128"/>
                <a:cs typeface="Arial Unicode MS" panose="020B0604020202020204" pitchFamily="34" charset="-128"/>
              </a:rPr>
              <a:t>application for establishment of a maintenance decision</a:t>
            </a:r>
          </a:p>
        </p:txBody>
      </p:sp>
      <p:cxnSp>
        <p:nvCxnSpPr>
          <p:cNvPr id="44" name="Straight Arrow Connector 43"/>
          <p:cNvCxnSpPr/>
          <p:nvPr/>
        </p:nvCxnSpPr>
        <p:spPr bwMode="auto">
          <a:xfrm>
            <a:off x="3399722" y="5308738"/>
            <a:ext cx="2134138" cy="16135"/>
          </a:xfrm>
          <a:prstGeom prst="straightConnector1">
            <a:avLst/>
          </a:prstGeom>
          <a:solidFill>
            <a:schemeClr val="bg1"/>
          </a:solidFill>
          <a:ln w="57150">
            <a:solidFill>
              <a:srgbClr val="00B0F0"/>
            </a:solidFill>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Rectangle 11"/>
          <p:cNvSpPr>
            <a:spLocks noChangeArrowheads="1"/>
          </p:cNvSpPr>
          <p:nvPr/>
        </p:nvSpPr>
        <p:spPr bwMode="auto">
          <a:xfrm>
            <a:off x="3440279" y="5308737"/>
            <a:ext cx="1792635" cy="316930"/>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100"/>
              </a:spcAft>
              <a:buClr>
                <a:srgbClr val="000000"/>
              </a:buClr>
            </a:pPr>
            <a:r>
              <a:rPr lang="en-GB" altLang="en-US" sz="1000" dirty="0">
                <a:solidFill>
                  <a:srgbClr val="00B0F0"/>
                </a:solidFill>
                <a:latin typeface="Verdana"/>
                <a:ea typeface="Arial Unicode MS" panose="020B0604020202020204" pitchFamily="34" charset="-128"/>
                <a:cs typeface="Arial Unicode MS" panose="020B0604020202020204" pitchFamily="34" charset="-128"/>
              </a:rPr>
              <a:t>Direct request (Art 37)</a:t>
            </a:r>
          </a:p>
        </p:txBody>
      </p:sp>
      <p:cxnSp>
        <p:nvCxnSpPr>
          <p:cNvPr id="48" name="Straight Arrow Connector 47"/>
          <p:cNvCxnSpPr/>
          <p:nvPr/>
        </p:nvCxnSpPr>
        <p:spPr bwMode="auto">
          <a:xfrm flipH="1" flipV="1">
            <a:off x="3390589" y="4009812"/>
            <a:ext cx="2140880" cy="8642"/>
          </a:xfrm>
          <a:prstGeom prst="straightConnector1">
            <a:avLst/>
          </a:prstGeom>
          <a:solidFill>
            <a:schemeClr val="bg1"/>
          </a:solidFill>
          <a:ln w="57150">
            <a:solidFill>
              <a:srgbClr val="A2B93B"/>
            </a:solidFill>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9" name="Straight Arrow Connector 48"/>
          <p:cNvCxnSpPr/>
          <p:nvPr/>
        </p:nvCxnSpPr>
        <p:spPr bwMode="auto">
          <a:xfrm>
            <a:off x="3397331" y="3840838"/>
            <a:ext cx="2134138" cy="16135"/>
          </a:xfrm>
          <a:prstGeom prst="straightConnector1">
            <a:avLst/>
          </a:prstGeom>
          <a:solidFill>
            <a:schemeClr val="bg1"/>
          </a:solidFill>
          <a:ln w="57150">
            <a:solidFill>
              <a:srgbClr val="00B0F0"/>
            </a:solidFill>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9" name="Rectangle 11"/>
          <p:cNvSpPr>
            <a:spLocks noChangeArrowheads="1"/>
          </p:cNvSpPr>
          <p:nvPr/>
        </p:nvSpPr>
        <p:spPr bwMode="auto">
          <a:xfrm>
            <a:off x="3264377" y="3970005"/>
            <a:ext cx="2395891" cy="488786"/>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100"/>
              </a:spcAft>
              <a:buClr>
                <a:srgbClr val="000000"/>
              </a:buClr>
            </a:pPr>
            <a:r>
              <a:rPr lang="en-GB" altLang="en-US" sz="1000" dirty="0">
                <a:solidFill>
                  <a:srgbClr val="A2B93B"/>
                </a:solidFill>
                <a:latin typeface="Verdana"/>
                <a:ea typeface="Arial Unicode MS" panose="020B0604020202020204" pitchFamily="34" charset="-128"/>
                <a:cs typeface="Arial Unicode MS" panose="020B0604020202020204" pitchFamily="34" charset="-128"/>
              </a:rPr>
              <a:t>CA facilitates enforcement and payment (Arts 6(2)(e) and(f)</a:t>
            </a:r>
          </a:p>
        </p:txBody>
      </p:sp>
    </p:spTree>
    <p:extLst>
      <p:ext uri="{BB962C8B-B14F-4D97-AF65-F5344CB8AC3E}">
        <p14:creationId xmlns:p14="http://schemas.microsoft.com/office/powerpoint/2010/main" val="12181284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1"/>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5"/>
                                        </p:tgtEl>
                                        <p:attrNameLst>
                                          <p:attrName>style.visibility</p:attrName>
                                        </p:attrNameLst>
                                      </p:cBhvr>
                                      <p:to>
                                        <p:strVal val="hidden"/>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196"/>
                                        </p:tgtEl>
                                        <p:attrNameLst>
                                          <p:attrName>style.visibility</p:attrName>
                                        </p:attrNameLst>
                                      </p:cBhvr>
                                      <p:to>
                                        <p:strVal val="visible"/>
                                      </p:to>
                                    </p:set>
                                  </p:childTnLst>
                                </p:cTn>
                              </p:par>
                            </p:childTnLst>
                          </p:cTn>
                        </p:par>
                        <p:par>
                          <p:cTn id="28" fill="hold">
                            <p:stCondLst>
                              <p:cond delay="0"/>
                            </p:stCondLst>
                            <p:childTnLst>
                              <p:par>
                                <p:cTn id="29" presetID="22" presetClass="entr" presetSubtype="2"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wipe(right)">
                                      <p:cBhvr>
                                        <p:cTn id="31" dur="500"/>
                                        <p:tgtEl>
                                          <p:spTgt spid="57"/>
                                        </p:tgtEl>
                                      </p:cBhvr>
                                    </p:animEffect>
                                  </p:childTnLst>
                                </p:cTn>
                              </p:par>
                            </p:childTnLst>
                          </p:cTn>
                        </p:par>
                        <p:par>
                          <p:cTn id="32" fill="hold">
                            <p:stCondLst>
                              <p:cond delay="500"/>
                            </p:stCondLst>
                            <p:childTnLst>
                              <p:par>
                                <p:cTn id="33" presetID="1" presetClass="entr" presetSubtype="0" fill="hold" nodeType="afterEffect">
                                  <p:stCondLst>
                                    <p:cond delay="0"/>
                                  </p:stCondLst>
                                  <p:childTnLst>
                                    <p:set>
                                      <p:cBhvr>
                                        <p:cTn id="34" dur="1" fill="hold">
                                          <p:stCondLst>
                                            <p:cond delay="0"/>
                                          </p:stCondLst>
                                        </p:cTn>
                                        <p:tgtEl>
                                          <p:spTgt spid="102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par>
                          <p:cTn id="39" fill="hold">
                            <p:stCondLst>
                              <p:cond delay="0"/>
                            </p:stCondLst>
                            <p:childTnLst>
                              <p:par>
                                <p:cTn id="40" presetID="1" presetClass="entr" presetSubtype="0" fill="hold" grpId="0" nodeType="afterEffect">
                                  <p:stCondLst>
                                    <p:cond delay="500"/>
                                  </p:stCondLst>
                                  <p:childTnLst>
                                    <p:set>
                                      <p:cBhvr>
                                        <p:cTn id="41" dur="1" fill="hold">
                                          <p:stCondLst>
                                            <p:cond delay="0"/>
                                          </p:stCondLst>
                                        </p:cTn>
                                        <p:tgtEl>
                                          <p:spTgt spid="33"/>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27"/>
                                        </p:tgtEl>
                                        <p:attrNameLst>
                                          <p:attrName>style.visibility</p:attrName>
                                        </p:attrNameLst>
                                      </p:cBhvr>
                                      <p:to>
                                        <p:strVal val="visible"/>
                                      </p:to>
                                    </p:set>
                                  </p:childTnLst>
                                </p:cTn>
                              </p:par>
                            </p:childTnLst>
                          </p:cTn>
                        </p:par>
                        <p:par>
                          <p:cTn id="46" fill="hold">
                            <p:stCondLst>
                              <p:cond delay="0"/>
                            </p:stCondLst>
                            <p:childTnLst>
                              <p:par>
                                <p:cTn id="47" presetID="22" presetClass="entr" presetSubtype="8" fill="hold" nodeType="after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wipe(left)">
                                      <p:cBhvr>
                                        <p:cTn id="49" dur="500"/>
                                        <p:tgtEl>
                                          <p:spTgt spid="49"/>
                                        </p:tgtEl>
                                      </p:cBhvr>
                                    </p:animEffect>
                                  </p:childTnLst>
                                </p:cTn>
                              </p:par>
                            </p:childTnLst>
                          </p:cTn>
                        </p:par>
                        <p:par>
                          <p:cTn id="50" fill="hold">
                            <p:stCondLst>
                              <p:cond delay="500"/>
                            </p:stCondLst>
                            <p:childTnLst>
                              <p:par>
                                <p:cTn id="51" presetID="1" presetClass="entr" presetSubtype="0" fill="hold" grpId="0" nodeType="afterEffect">
                                  <p:stCondLst>
                                    <p:cond delay="0"/>
                                  </p:stCondLst>
                                  <p:childTnLst>
                                    <p:set>
                                      <p:cBhvr>
                                        <p:cTn id="52" dur="1" fill="hold">
                                          <p:stCondLst>
                                            <p:cond delay="0"/>
                                          </p:stCondLst>
                                        </p:cTn>
                                        <p:tgtEl>
                                          <p:spTgt spid="3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1"/>
                                        </p:tgtEl>
                                        <p:attrNameLst>
                                          <p:attrName>style.visibility</p:attrName>
                                        </p:attrNameLst>
                                      </p:cBhvr>
                                      <p:to>
                                        <p:strVal val="visible"/>
                                      </p:to>
                                    </p:set>
                                  </p:childTnLst>
                                </p:cTn>
                              </p:par>
                            </p:childTnLst>
                          </p:cTn>
                        </p:par>
                        <p:par>
                          <p:cTn id="57" fill="hold">
                            <p:stCondLst>
                              <p:cond delay="0"/>
                            </p:stCondLst>
                            <p:childTnLst>
                              <p:par>
                                <p:cTn id="58" presetID="1" presetClass="entr" presetSubtype="0" fill="hold" grpId="0" nodeType="afterEffect">
                                  <p:stCondLst>
                                    <p:cond delay="500"/>
                                  </p:stCondLst>
                                  <p:childTnLst>
                                    <p:set>
                                      <p:cBhvr>
                                        <p:cTn id="59" dur="1" fill="hold">
                                          <p:stCondLst>
                                            <p:cond delay="0"/>
                                          </p:stCondLst>
                                        </p:cTn>
                                        <p:tgtEl>
                                          <p:spTgt spid="43"/>
                                        </p:tgtEl>
                                        <p:attrNameLst>
                                          <p:attrName>style.visibility</p:attrName>
                                        </p:attrNameLst>
                                      </p:cBhvr>
                                      <p:to>
                                        <p:strVal val="visible"/>
                                      </p:to>
                                    </p:set>
                                  </p:childTnLst>
                                </p:cTn>
                              </p:par>
                            </p:childTnLst>
                          </p:cTn>
                        </p:par>
                        <p:par>
                          <p:cTn id="60" fill="hold">
                            <p:stCondLst>
                              <p:cond delay="500"/>
                            </p:stCondLst>
                            <p:childTnLst>
                              <p:par>
                                <p:cTn id="61" presetID="22" presetClass="entr" presetSubtype="1"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up)">
                                      <p:cBhvr>
                                        <p:cTn id="63" dur="500"/>
                                        <p:tgtEl>
                                          <p:spTgt spid="25"/>
                                        </p:tgtEl>
                                      </p:cBhvr>
                                    </p:animEffect>
                                  </p:childTnLst>
                                </p:cTn>
                              </p:par>
                            </p:childTnLst>
                          </p:cTn>
                        </p:par>
                        <p:par>
                          <p:cTn id="64" fill="hold">
                            <p:stCondLst>
                              <p:cond delay="1000"/>
                            </p:stCondLst>
                            <p:childTnLst>
                              <p:par>
                                <p:cTn id="65" presetID="1" presetClass="entr" presetSubtype="0" fill="hold" grpId="0" nodeType="afterEffect">
                                  <p:stCondLst>
                                    <p:cond delay="500"/>
                                  </p:stCondLst>
                                  <p:childTnLst>
                                    <p:set>
                                      <p:cBhvr>
                                        <p:cTn id="66" dur="1" fill="hold">
                                          <p:stCondLst>
                                            <p:cond delay="0"/>
                                          </p:stCondLst>
                                        </p:cTn>
                                        <p:tgtEl>
                                          <p:spTgt spid="4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59"/>
                                        </p:tgtEl>
                                        <p:attrNameLst>
                                          <p:attrName>style.visibility</p:attrName>
                                        </p:attrNameLst>
                                      </p:cBhvr>
                                      <p:to>
                                        <p:strVal val="visible"/>
                                      </p:to>
                                    </p:set>
                                  </p:childTnLst>
                                </p:cTn>
                              </p:par>
                            </p:childTnLst>
                          </p:cTn>
                        </p:par>
                        <p:par>
                          <p:cTn id="71" fill="hold">
                            <p:stCondLst>
                              <p:cond delay="0"/>
                            </p:stCondLst>
                            <p:childTnLst>
                              <p:par>
                                <p:cTn id="72" presetID="22" presetClass="entr" presetSubtype="2" fill="hold" nodeType="after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right)">
                                      <p:cBhvr>
                                        <p:cTn id="74" dur="500"/>
                                        <p:tgtEl>
                                          <p:spTgt spid="48"/>
                                        </p:tgtEl>
                                      </p:cBhvr>
                                    </p:animEffec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42"/>
                                        </p:tgtEl>
                                        <p:attrNameLst>
                                          <p:attrName>style.visibility</p:attrName>
                                        </p:attrNameLst>
                                      </p:cBhvr>
                                      <p:to>
                                        <p:strVal val="visible"/>
                                      </p:to>
                                    </p:set>
                                  </p:childTnLst>
                                </p:cTn>
                              </p:par>
                            </p:childTnLst>
                          </p:cTn>
                        </p:par>
                        <p:par>
                          <p:cTn id="79" fill="hold">
                            <p:stCondLst>
                              <p:cond delay="0"/>
                            </p:stCondLst>
                            <p:childTnLst>
                              <p:par>
                                <p:cTn id="80" presetID="22" presetClass="entr" presetSubtype="8" fill="hold" nodeType="afterEffect">
                                  <p:stCondLst>
                                    <p:cond delay="500"/>
                                  </p:stCondLst>
                                  <p:childTnLst>
                                    <p:set>
                                      <p:cBhvr>
                                        <p:cTn id="81" dur="1" fill="hold">
                                          <p:stCondLst>
                                            <p:cond delay="0"/>
                                          </p:stCondLst>
                                        </p:cTn>
                                        <p:tgtEl>
                                          <p:spTgt spid="44"/>
                                        </p:tgtEl>
                                        <p:attrNameLst>
                                          <p:attrName>style.visibility</p:attrName>
                                        </p:attrNameLst>
                                      </p:cBhvr>
                                      <p:to>
                                        <p:strVal val="visible"/>
                                      </p:to>
                                    </p:set>
                                    <p:animEffect transition="in" filter="wipe(left)">
                                      <p:cBhvr>
                                        <p:cTn id="82" dur="500"/>
                                        <p:tgtEl>
                                          <p:spTgt spid="44"/>
                                        </p:tgtEl>
                                      </p:cBhvr>
                                    </p:animEffect>
                                  </p:childTnLst>
                                </p:cTn>
                              </p:par>
                            </p:childTnLst>
                          </p:cTn>
                        </p:par>
                        <p:par>
                          <p:cTn id="83" fill="hold">
                            <p:stCondLst>
                              <p:cond delay="1000"/>
                            </p:stCondLst>
                            <p:childTnLst>
                              <p:par>
                                <p:cTn id="84" presetID="1" presetClass="entr" presetSubtype="0" fill="hold" grpId="0" nodeType="afterEffect">
                                  <p:stCondLst>
                                    <p:cond delay="0"/>
                                  </p:stCondLst>
                                  <p:childTnLst>
                                    <p:set>
                                      <p:cBhvr>
                                        <p:cTn id="85"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p:bldP spid="196" grpId="0"/>
      <p:bldP spid="33" grpId="0" animBg="1"/>
      <p:bldP spid="40" grpId="0"/>
      <p:bldP spid="24" grpId="0" animBg="1"/>
      <p:bldP spid="36" grpId="0"/>
      <p:bldP spid="39" grpId="0"/>
      <p:bldP spid="43" grpId="0" animBg="1"/>
      <p:bldP spid="27" grpId="0" animBg="1"/>
      <p:bldP spid="25" grpId="0" animBg="1"/>
      <p:bldP spid="41" grpId="0" animBg="1"/>
      <p:bldP spid="45" grpId="0" animBg="1"/>
      <p:bldP spid="57" grpId="0" animBg="1"/>
      <p:bldP spid="37" grpId="0"/>
      <p:bldP spid="42" grpId="0" animBg="1"/>
      <p:bldP spid="46" grpId="0"/>
      <p:bldP spid="5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txBox="1">
            <a:spLocks noChangeArrowheads="1"/>
          </p:cNvSpPr>
          <p:nvPr/>
        </p:nvSpPr>
        <p:spPr bwMode="auto">
          <a:xfrm>
            <a:off x="-4762" y="0"/>
            <a:ext cx="91487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US" altLang="en-US" sz="3600" dirty="0">
                <a:solidFill>
                  <a:srgbClr val="03295A"/>
                </a:solidFill>
                <a:latin typeface="+mn-lt"/>
              </a:rPr>
              <a:t>Case Example</a:t>
            </a:r>
          </a:p>
        </p:txBody>
      </p:sp>
      <p:pic>
        <p:nvPicPr>
          <p:cNvPr id="23556" name="Picture 11"/>
          <p:cNvPicPr>
            <a:picLocks noChangeAspect="1"/>
          </p:cNvPicPr>
          <p:nvPr/>
        </p:nvPicPr>
        <p:blipFill>
          <a:blip r:embed="rId3" cstate="print">
            <a:extLst>
              <a:ext uri="{28A0092B-C50C-407E-A947-70E740481C1C}">
                <a14:useLocalDpi xmlns:a14="http://schemas.microsoft.com/office/drawing/2010/main" val="0"/>
              </a:ext>
            </a:extLst>
          </a:blip>
          <a:srcRect r="51180" b="44173"/>
          <a:stretch>
            <a:fillRect/>
          </a:stretch>
        </p:blipFill>
        <p:spPr bwMode="auto">
          <a:xfrm>
            <a:off x="8320087" y="165102"/>
            <a:ext cx="827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Rectangle 12"/>
          <p:cNvSpPr>
            <a:spLocks noChangeArrowheads="1"/>
          </p:cNvSpPr>
          <p:nvPr/>
        </p:nvSpPr>
        <p:spPr bwMode="auto">
          <a:xfrm>
            <a:off x="-3175" y="990600"/>
            <a:ext cx="9144000" cy="107950"/>
          </a:xfrm>
          <a:prstGeom prst="rect">
            <a:avLst/>
          </a:prstGeom>
          <a:solidFill>
            <a:srgbClr val="03295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23558" name="Rectangle 13"/>
          <p:cNvSpPr>
            <a:spLocks noChangeArrowheads="1"/>
          </p:cNvSpPr>
          <p:nvPr/>
        </p:nvSpPr>
        <p:spPr bwMode="auto">
          <a:xfrm>
            <a:off x="3175" y="1084263"/>
            <a:ext cx="9144000" cy="107950"/>
          </a:xfrm>
          <a:prstGeom prst="rect">
            <a:avLst/>
          </a:prstGeom>
          <a:solidFill>
            <a:srgbClr val="007ED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23559" name="Rectangle 14"/>
          <p:cNvSpPr>
            <a:spLocks noChangeArrowheads="1"/>
          </p:cNvSpPr>
          <p:nvPr/>
        </p:nvSpPr>
        <p:spPr bwMode="auto">
          <a:xfrm>
            <a:off x="-4762" y="1163638"/>
            <a:ext cx="9144001" cy="107950"/>
          </a:xfrm>
          <a:prstGeom prst="rect">
            <a:avLst/>
          </a:prstGeom>
          <a:solidFill>
            <a:srgbClr val="A2B9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pic>
        <p:nvPicPr>
          <p:cNvPr id="8" name="Picture 4" descr="aiga_toilets_thumb"/>
          <p:cNvPicPr>
            <a:picLocks noChangeAspect="1" noChangeArrowheads="1"/>
          </p:cNvPicPr>
          <p:nvPr/>
        </p:nvPicPr>
        <p:blipFill>
          <a:blip r:embed="rId4">
            <a:extLst>
              <a:ext uri="{28A0092B-C50C-407E-A947-70E740481C1C}">
                <a14:useLocalDpi xmlns:a14="http://schemas.microsoft.com/office/drawing/2010/main" val="0"/>
              </a:ext>
            </a:extLst>
          </a:blip>
          <a:srcRect l="56900"/>
          <a:stretch>
            <a:fillRect/>
          </a:stretch>
        </p:blipFill>
        <p:spPr bwMode="auto">
          <a:xfrm>
            <a:off x="4500565" y="1916113"/>
            <a:ext cx="428625"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5" descr="baby-44050_64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92727" y="2276477"/>
            <a:ext cx="314325"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6" descr="aiga_toilets_thumb"/>
          <p:cNvPicPr>
            <a:picLocks noChangeAspect="1" noChangeArrowheads="1"/>
          </p:cNvPicPr>
          <p:nvPr/>
        </p:nvPicPr>
        <p:blipFill>
          <a:blip r:embed="rId4">
            <a:extLst>
              <a:ext uri="{28A0092B-C50C-407E-A947-70E740481C1C}">
                <a14:useLocalDpi xmlns:a14="http://schemas.microsoft.com/office/drawing/2010/main" val="0"/>
              </a:ext>
            </a:extLst>
          </a:blip>
          <a:srcRect l="4034" r="55286"/>
          <a:stretch>
            <a:fillRect/>
          </a:stretch>
        </p:blipFill>
        <p:spPr bwMode="auto">
          <a:xfrm>
            <a:off x="4859338" y="1916113"/>
            <a:ext cx="4064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7"/>
          <p:cNvSpPr txBox="1">
            <a:spLocks noChangeArrowheads="1"/>
          </p:cNvSpPr>
          <p:nvPr/>
        </p:nvSpPr>
        <p:spPr bwMode="auto">
          <a:xfrm>
            <a:off x="539750" y="1700215"/>
            <a:ext cx="3455988" cy="581025"/>
          </a:xfrm>
          <a:prstGeom prst="rect">
            <a:avLst/>
          </a:prstGeom>
          <a:solidFill>
            <a:srgbClr val="000066"/>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eaLnBrk="1" hangingPunct="1">
              <a:spcBef>
                <a:spcPct val="50000"/>
              </a:spcBef>
            </a:pPr>
            <a:r>
              <a:rPr lang="en-US" altLang="en-US" sz="1600" b="0">
                <a:solidFill>
                  <a:schemeClr val="bg1"/>
                </a:solidFill>
              </a:rPr>
              <a:t>A and B have a child C born during their marriage</a:t>
            </a:r>
          </a:p>
        </p:txBody>
      </p:sp>
      <p:sp>
        <p:nvSpPr>
          <p:cNvPr id="12" name="Text Box 8"/>
          <p:cNvSpPr txBox="1">
            <a:spLocks noChangeArrowheads="1"/>
          </p:cNvSpPr>
          <p:nvPr/>
        </p:nvSpPr>
        <p:spPr bwMode="auto">
          <a:xfrm>
            <a:off x="539750" y="2492375"/>
            <a:ext cx="3455988" cy="336550"/>
          </a:xfrm>
          <a:prstGeom prst="rect">
            <a:avLst/>
          </a:prstGeom>
          <a:solidFill>
            <a:srgbClr val="000066"/>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eaLnBrk="1" hangingPunct="1">
              <a:spcBef>
                <a:spcPct val="50000"/>
              </a:spcBef>
            </a:pPr>
            <a:r>
              <a:rPr lang="en-US" altLang="en-US" sz="1600" b="0" dirty="0">
                <a:solidFill>
                  <a:schemeClr val="bg1"/>
                </a:solidFill>
              </a:rPr>
              <a:t>A, B and C live in State Z</a:t>
            </a:r>
          </a:p>
        </p:txBody>
      </p:sp>
      <p:grpSp>
        <p:nvGrpSpPr>
          <p:cNvPr id="13" name="Group 9"/>
          <p:cNvGrpSpPr>
            <a:grpSpLocks/>
          </p:cNvGrpSpPr>
          <p:nvPr/>
        </p:nvGrpSpPr>
        <p:grpSpPr bwMode="auto">
          <a:xfrm>
            <a:off x="5724525" y="1628775"/>
            <a:ext cx="1214438" cy="1512888"/>
            <a:chOff x="3696" y="1117"/>
            <a:chExt cx="910" cy="1134"/>
          </a:xfrm>
        </p:grpSpPr>
        <p:sp>
          <p:nvSpPr>
            <p:cNvPr id="14" name="Rectangle 10"/>
            <p:cNvSpPr>
              <a:spLocks noChangeArrowheads="1"/>
            </p:cNvSpPr>
            <p:nvPr/>
          </p:nvSpPr>
          <p:spPr bwMode="auto">
            <a:xfrm>
              <a:off x="3742" y="1207"/>
              <a:ext cx="864" cy="576"/>
            </a:xfrm>
            <a:prstGeom prst="rect">
              <a:avLst/>
            </a:prstGeom>
            <a:solidFill>
              <a:schemeClr val="bg1"/>
            </a:solidFill>
            <a:ln w="9525"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r>
                <a:rPr lang="en-US" altLang="en-US" sz="4000" b="0"/>
                <a:t>Z</a:t>
              </a:r>
            </a:p>
          </p:txBody>
        </p:sp>
        <p:sp>
          <p:nvSpPr>
            <p:cNvPr id="15" name="Rectangle 11"/>
            <p:cNvSpPr>
              <a:spLocks noChangeArrowheads="1"/>
            </p:cNvSpPr>
            <p:nvPr/>
          </p:nvSpPr>
          <p:spPr bwMode="auto">
            <a:xfrm>
              <a:off x="3742" y="1207"/>
              <a:ext cx="288" cy="576"/>
            </a:xfrm>
            <a:prstGeom prst="rect">
              <a:avLst/>
            </a:prstGeom>
            <a:solidFill>
              <a:srgbClr val="808080"/>
            </a:solidFill>
            <a:ln>
              <a:noFill/>
            </a:ln>
            <a:effectLst/>
            <a:extLs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endParaRPr lang="en-US" altLang="en-US"/>
            </a:p>
          </p:txBody>
        </p:sp>
        <p:sp>
          <p:nvSpPr>
            <p:cNvPr id="16" name="Rectangle 12"/>
            <p:cNvSpPr>
              <a:spLocks noChangeArrowheads="1"/>
            </p:cNvSpPr>
            <p:nvPr/>
          </p:nvSpPr>
          <p:spPr bwMode="auto">
            <a:xfrm>
              <a:off x="4316" y="1207"/>
              <a:ext cx="288" cy="576"/>
            </a:xfrm>
            <a:prstGeom prst="rect">
              <a:avLst/>
            </a:prstGeom>
            <a:solidFill>
              <a:srgbClr val="B2B2B2"/>
            </a:solidFill>
            <a:ln>
              <a:noFill/>
            </a:ln>
            <a:effectLst/>
            <a:extLs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endParaRPr lang="en-US" altLang="en-US"/>
            </a:p>
          </p:txBody>
        </p:sp>
        <p:sp>
          <p:nvSpPr>
            <p:cNvPr id="17" name="Line 13"/>
            <p:cNvSpPr>
              <a:spLocks noChangeShapeType="1"/>
            </p:cNvSpPr>
            <p:nvPr/>
          </p:nvSpPr>
          <p:spPr bwMode="auto">
            <a:xfrm>
              <a:off x="3742" y="1162"/>
              <a:ext cx="0" cy="1089"/>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Oval 14"/>
            <p:cNvSpPr>
              <a:spLocks noChangeArrowheads="1"/>
            </p:cNvSpPr>
            <p:nvPr/>
          </p:nvSpPr>
          <p:spPr bwMode="auto">
            <a:xfrm>
              <a:off x="3696" y="1117"/>
              <a:ext cx="91" cy="90"/>
            </a:xfrm>
            <a:prstGeom prst="ellipse">
              <a:avLst/>
            </a:prstGeom>
            <a:solidFill>
              <a:schemeClr val="tx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endParaRPr lang="en-US" altLang="en-US"/>
            </a:p>
          </p:txBody>
        </p:sp>
      </p:grpSp>
      <p:sp>
        <p:nvSpPr>
          <p:cNvPr id="19" name="Text Box 15"/>
          <p:cNvSpPr txBox="1">
            <a:spLocks noChangeArrowheads="1"/>
          </p:cNvSpPr>
          <p:nvPr/>
        </p:nvSpPr>
        <p:spPr bwMode="auto">
          <a:xfrm>
            <a:off x="539750" y="3279775"/>
            <a:ext cx="3455988" cy="825500"/>
          </a:xfrm>
          <a:prstGeom prst="rect">
            <a:avLst/>
          </a:prstGeom>
          <a:solidFill>
            <a:srgbClr val="99CC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eaLnBrk="1" hangingPunct="1">
              <a:spcBef>
                <a:spcPct val="50000"/>
              </a:spcBef>
            </a:pPr>
            <a:r>
              <a:rPr lang="en-US" altLang="en-US" sz="1600" b="0">
                <a:solidFill>
                  <a:srgbClr val="000066"/>
                </a:solidFill>
              </a:rPr>
              <a:t>A and B divorce and B obtains a child support decision in favour of C</a:t>
            </a:r>
          </a:p>
        </p:txBody>
      </p:sp>
      <p:sp>
        <p:nvSpPr>
          <p:cNvPr id="20" name="Text Box 16"/>
          <p:cNvSpPr txBox="1">
            <a:spLocks noChangeArrowheads="1"/>
          </p:cNvSpPr>
          <p:nvPr/>
        </p:nvSpPr>
        <p:spPr bwMode="auto">
          <a:xfrm>
            <a:off x="539750" y="4292600"/>
            <a:ext cx="3455988" cy="336550"/>
          </a:xfrm>
          <a:prstGeom prst="rect">
            <a:avLst/>
          </a:prstGeom>
          <a:solidFill>
            <a:srgbClr val="99CC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eaLnBrk="1" hangingPunct="1">
              <a:spcBef>
                <a:spcPct val="50000"/>
              </a:spcBef>
            </a:pPr>
            <a:r>
              <a:rPr lang="en-US" altLang="en-US" sz="1600" b="0">
                <a:solidFill>
                  <a:srgbClr val="000066"/>
                </a:solidFill>
              </a:rPr>
              <a:t>A moves to State Y</a:t>
            </a:r>
          </a:p>
        </p:txBody>
      </p:sp>
      <p:pic>
        <p:nvPicPr>
          <p:cNvPr id="21" name="Picture 17" descr="aiga_toilets_thumb"/>
          <p:cNvPicPr>
            <a:picLocks noChangeAspect="1" noChangeArrowheads="1"/>
          </p:cNvPicPr>
          <p:nvPr/>
        </p:nvPicPr>
        <p:blipFill>
          <a:blip r:embed="rId4">
            <a:extLst>
              <a:ext uri="{28A0092B-C50C-407E-A947-70E740481C1C}">
                <a14:useLocalDpi xmlns:a14="http://schemas.microsoft.com/office/drawing/2010/main" val="0"/>
              </a:ext>
            </a:extLst>
          </a:blip>
          <a:srcRect l="56900"/>
          <a:stretch>
            <a:fillRect/>
          </a:stretch>
        </p:blipFill>
        <p:spPr bwMode="auto">
          <a:xfrm>
            <a:off x="4500565" y="3571875"/>
            <a:ext cx="428625"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8" descr="baby-44050_64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92727" y="3932240"/>
            <a:ext cx="314325"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19" descr="aiga_toilets_thumb"/>
          <p:cNvPicPr>
            <a:picLocks noChangeAspect="1" noChangeArrowheads="1"/>
          </p:cNvPicPr>
          <p:nvPr/>
        </p:nvPicPr>
        <p:blipFill>
          <a:blip r:embed="rId4">
            <a:extLst>
              <a:ext uri="{28A0092B-C50C-407E-A947-70E740481C1C}">
                <a14:useLocalDpi xmlns:a14="http://schemas.microsoft.com/office/drawing/2010/main" val="0"/>
              </a:ext>
            </a:extLst>
          </a:blip>
          <a:srcRect l="4034" r="55286"/>
          <a:stretch>
            <a:fillRect/>
          </a:stretch>
        </p:blipFill>
        <p:spPr bwMode="auto">
          <a:xfrm>
            <a:off x="4859338" y="3571875"/>
            <a:ext cx="406400" cy="92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 name="Group 20"/>
          <p:cNvGrpSpPr>
            <a:grpSpLocks/>
          </p:cNvGrpSpPr>
          <p:nvPr/>
        </p:nvGrpSpPr>
        <p:grpSpPr bwMode="auto">
          <a:xfrm>
            <a:off x="5724525" y="3284540"/>
            <a:ext cx="1214438" cy="1512887"/>
            <a:chOff x="3696" y="1117"/>
            <a:chExt cx="910" cy="1134"/>
          </a:xfrm>
        </p:grpSpPr>
        <p:sp>
          <p:nvSpPr>
            <p:cNvPr id="25" name="Rectangle 21"/>
            <p:cNvSpPr>
              <a:spLocks noChangeArrowheads="1"/>
            </p:cNvSpPr>
            <p:nvPr/>
          </p:nvSpPr>
          <p:spPr bwMode="auto">
            <a:xfrm>
              <a:off x="3742" y="1207"/>
              <a:ext cx="864" cy="576"/>
            </a:xfrm>
            <a:prstGeom prst="rect">
              <a:avLst/>
            </a:prstGeom>
            <a:solidFill>
              <a:schemeClr val="bg1"/>
            </a:solidFill>
            <a:ln w="9525"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r>
                <a:rPr lang="en-US" altLang="en-US" sz="4000" b="0"/>
                <a:t>Z</a:t>
              </a:r>
            </a:p>
          </p:txBody>
        </p:sp>
        <p:sp>
          <p:nvSpPr>
            <p:cNvPr id="26" name="Rectangle 22"/>
            <p:cNvSpPr>
              <a:spLocks noChangeArrowheads="1"/>
            </p:cNvSpPr>
            <p:nvPr/>
          </p:nvSpPr>
          <p:spPr bwMode="auto">
            <a:xfrm>
              <a:off x="3742" y="1207"/>
              <a:ext cx="288" cy="576"/>
            </a:xfrm>
            <a:prstGeom prst="rect">
              <a:avLst/>
            </a:prstGeom>
            <a:solidFill>
              <a:srgbClr val="808080"/>
            </a:solidFill>
            <a:ln>
              <a:noFill/>
            </a:ln>
            <a:effectLst/>
            <a:extLs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endParaRPr lang="en-US" altLang="en-US"/>
            </a:p>
          </p:txBody>
        </p:sp>
        <p:sp>
          <p:nvSpPr>
            <p:cNvPr id="27" name="Rectangle 23"/>
            <p:cNvSpPr>
              <a:spLocks noChangeArrowheads="1"/>
            </p:cNvSpPr>
            <p:nvPr/>
          </p:nvSpPr>
          <p:spPr bwMode="auto">
            <a:xfrm>
              <a:off x="4316" y="1207"/>
              <a:ext cx="288" cy="576"/>
            </a:xfrm>
            <a:prstGeom prst="rect">
              <a:avLst/>
            </a:prstGeom>
            <a:solidFill>
              <a:srgbClr val="B2B2B2"/>
            </a:solidFill>
            <a:ln>
              <a:noFill/>
            </a:ln>
            <a:effectLst/>
            <a:extLs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endParaRPr lang="en-US" altLang="en-US"/>
            </a:p>
          </p:txBody>
        </p:sp>
        <p:sp>
          <p:nvSpPr>
            <p:cNvPr id="28" name="Line 24"/>
            <p:cNvSpPr>
              <a:spLocks noChangeShapeType="1"/>
            </p:cNvSpPr>
            <p:nvPr/>
          </p:nvSpPr>
          <p:spPr bwMode="auto">
            <a:xfrm>
              <a:off x="3742" y="1162"/>
              <a:ext cx="0" cy="1089"/>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9" name="Oval 25"/>
            <p:cNvSpPr>
              <a:spLocks noChangeArrowheads="1"/>
            </p:cNvSpPr>
            <p:nvPr/>
          </p:nvSpPr>
          <p:spPr bwMode="auto">
            <a:xfrm>
              <a:off x="3696" y="1117"/>
              <a:ext cx="91" cy="90"/>
            </a:xfrm>
            <a:prstGeom prst="ellipse">
              <a:avLst/>
            </a:prstGeom>
            <a:solidFill>
              <a:schemeClr val="tx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endParaRPr lang="en-US" altLang="en-US"/>
            </a:p>
          </p:txBody>
        </p:sp>
      </p:grpSp>
      <p:grpSp>
        <p:nvGrpSpPr>
          <p:cNvPr id="30" name="Group 26"/>
          <p:cNvGrpSpPr>
            <a:grpSpLocks/>
          </p:cNvGrpSpPr>
          <p:nvPr/>
        </p:nvGrpSpPr>
        <p:grpSpPr bwMode="auto">
          <a:xfrm>
            <a:off x="7451725" y="3284540"/>
            <a:ext cx="1214438" cy="1512887"/>
            <a:chOff x="3696" y="1117"/>
            <a:chExt cx="910" cy="1134"/>
          </a:xfrm>
        </p:grpSpPr>
        <p:sp>
          <p:nvSpPr>
            <p:cNvPr id="31" name="Rectangle 27"/>
            <p:cNvSpPr>
              <a:spLocks noChangeArrowheads="1"/>
            </p:cNvSpPr>
            <p:nvPr/>
          </p:nvSpPr>
          <p:spPr bwMode="auto">
            <a:xfrm>
              <a:off x="3742" y="1207"/>
              <a:ext cx="864" cy="576"/>
            </a:xfrm>
            <a:prstGeom prst="rect">
              <a:avLst/>
            </a:prstGeom>
            <a:solidFill>
              <a:schemeClr val="bg1"/>
            </a:solidFill>
            <a:ln w="9525" algn="ctr">
              <a:solidFill>
                <a:srgbClr val="DDDDDD"/>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r>
                <a:rPr lang="en-US" altLang="en-US" sz="4000" b="0"/>
                <a:t>Y</a:t>
              </a:r>
            </a:p>
          </p:txBody>
        </p:sp>
        <p:sp>
          <p:nvSpPr>
            <p:cNvPr id="32" name="Rectangle 28"/>
            <p:cNvSpPr>
              <a:spLocks noChangeArrowheads="1"/>
            </p:cNvSpPr>
            <p:nvPr/>
          </p:nvSpPr>
          <p:spPr bwMode="auto">
            <a:xfrm>
              <a:off x="3742" y="1207"/>
              <a:ext cx="288" cy="576"/>
            </a:xfrm>
            <a:prstGeom prst="rect">
              <a:avLst/>
            </a:prstGeom>
            <a:solidFill>
              <a:srgbClr val="808080"/>
            </a:solidFill>
            <a:ln>
              <a:noFill/>
            </a:ln>
            <a:effectLst/>
            <a:extLs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endParaRPr lang="en-US" altLang="en-US"/>
            </a:p>
          </p:txBody>
        </p:sp>
        <p:sp>
          <p:nvSpPr>
            <p:cNvPr id="33" name="Rectangle 29"/>
            <p:cNvSpPr>
              <a:spLocks noChangeArrowheads="1"/>
            </p:cNvSpPr>
            <p:nvPr/>
          </p:nvSpPr>
          <p:spPr bwMode="auto">
            <a:xfrm>
              <a:off x="4316" y="1207"/>
              <a:ext cx="288" cy="576"/>
            </a:xfrm>
            <a:prstGeom prst="rect">
              <a:avLst/>
            </a:prstGeom>
            <a:solidFill>
              <a:srgbClr val="B2B2B2"/>
            </a:solidFill>
            <a:ln>
              <a:noFill/>
            </a:ln>
            <a:effectLst/>
            <a:extLs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endParaRPr lang="en-US" altLang="en-US"/>
            </a:p>
          </p:txBody>
        </p:sp>
        <p:sp>
          <p:nvSpPr>
            <p:cNvPr id="34" name="Line 30"/>
            <p:cNvSpPr>
              <a:spLocks noChangeShapeType="1"/>
            </p:cNvSpPr>
            <p:nvPr/>
          </p:nvSpPr>
          <p:spPr bwMode="auto">
            <a:xfrm>
              <a:off x="3742" y="1162"/>
              <a:ext cx="0" cy="1089"/>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5" name="Oval 31"/>
            <p:cNvSpPr>
              <a:spLocks noChangeArrowheads="1"/>
            </p:cNvSpPr>
            <p:nvPr/>
          </p:nvSpPr>
          <p:spPr bwMode="auto">
            <a:xfrm>
              <a:off x="3696" y="1117"/>
              <a:ext cx="91" cy="90"/>
            </a:xfrm>
            <a:prstGeom prst="ellipse">
              <a:avLst/>
            </a:prstGeom>
            <a:solidFill>
              <a:schemeClr val="tx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endParaRPr lang="en-US" altLang="en-US"/>
            </a:p>
          </p:txBody>
        </p:sp>
      </p:grpSp>
      <p:sp>
        <p:nvSpPr>
          <p:cNvPr id="36" name="Text Box 32"/>
          <p:cNvSpPr txBox="1">
            <a:spLocks noChangeArrowheads="1"/>
          </p:cNvSpPr>
          <p:nvPr/>
        </p:nvSpPr>
        <p:spPr bwMode="auto">
          <a:xfrm>
            <a:off x="539750" y="5080000"/>
            <a:ext cx="3455988" cy="825500"/>
          </a:xfrm>
          <a:prstGeom prst="rect">
            <a:avLst/>
          </a:prstGeom>
          <a:solidFill>
            <a:srgbClr val="DDDDDD"/>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eaLnBrk="1" hangingPunct="1">
              <a:spcBef>
                <a:spcPct val="50000"/>
              </a:spcBef>
            </a:pPr>
            <a:r>
              <a:rPr lang="en-US" altLang="en-US" sz="1600" b="0">
                <a:solidFill>
                  <a:srgbClr val="000066"/>
                </a:solidFill>
              </a:rPr>
              <a:t>B would like to have the child support decision recognised and enforced in State Y</a:t>
            </a:r>
          </a:p>
        </p:txBody>
      </p:sp>
    </p:spTree>
    <p:extLst>
      <p:ext uri="{BB962C8B-B14F-4D97-AF65-F5344CB8AC3E}">
        <p14:creationId xmlns:p14="http://schemas.microsoft.com/office/powerpoint/2010/main" val="4044952279"/>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par>
                          <p:cTn id="31" fill="hold">
                            <p:stCondLst>
                              <p:cond delay="0"/>
                            </p:stCondLst>
                            <p:childTnLst>
                              <p:par>
                                <p:cTn id="32" presetID="63" presetClass="path" presetSubtype="0" accel="50000" decel="50000" fill="hold" nodeType="afterEffect">
                                  <p:stCondLst>
                                    <p:cond delay="0"/>
                                  </p:stCondLst>
                                  <p:childTnLst>
                                    <p:animMotion origin="layout" path="M 0 0  L 0.25 0  E" pathEditMode="relative" ptsTypes="">
                                      <p:cBhvr>
                                        <p:cTn id="33" dur="500" fill="hold"/>
                                        <p:tgtEl>
                                          <p:spTgt spid="21"/>
                                        </p:tgtEl>
                                        <p:attrNameLst>
                                          <p:attrName>ppt_x</p:attrName>
                                          <p:attrName>ppt_y</p:attrName>
                                        </p:attrNameLst>
                                      </p:cBhvr>
                                    </p:animMotion>
                                  </p:childTnLst>
                                </p:cTn>
                              </p:par>
                              <p:par>
                                <p:cTn id="34" presetID="35" presetClass="path" presetSubtype="0" accel="50000" decel="50000" fill="hold" nodeType="withEffect">
                                  <p:stCondLst>
                                    <p:cond delay="0"/>
                                  </p:stCondLst>
                                  <p:childTnLst>
                                    <p:animMotion origin="layout" path="M 4.16667E-6 -0.00046 L -0.03785 -0.00046 " pathEditMode="relative" rAng="0" ptsTypes="AA">
                                      <p:cBhvr>
                                        <p:cTn id="35" dur="500" fill="hold"/>
                                        <p:tgtEl>
                                          <p:spTgt spid="23"/>
                                        </p:tgtEl>
                                        <p:attrNameLst>
                                          <p:attrName>ppt_x</p:attrName>
                                          <p:attrName>ppt_y</p:attrName>
                                        </p:attrNameLst>
                                      </p:cBhvr>
                                      <p:rCtr x="-1892" y="0"/>
                                    </p:animMotion>
                                  </p:childTnLst>
                                </p:cTn>
                              </p:par>
                              <p:par>
                                <p:cTn id="36" presetID="35" presetClass="path" presetSubtype="0" accel="50000" decel="50000" fill="hold" nodeType="withEffect">
                                  <p:stCondLst>
                                    <p:cond delay="0"/>
                                  </p:stCondLst>
                                  <p:childTnLst>
                                    <p:animMotion origin="layout" path="M -0.00157 0.00254 L -0.04236 0.00254 " pathEditMode="relative" rAng="0" ptsTypes="AA">
                                      <p:cBhvr>
                                        <p:cTn id="37" dur="500" fill="hold"/>
                                        <p:tgtEl>
                                          <p:spTgt spid="22"/>
                                        </p:tgtEl>
                                        <p:attrNameLst>
                                          <p:attrName>ppt_x</p:attrName>
                                          <p:attrName>ppt_y</p:attrName>
                                        </p:attrNameLst>
                                      </p:cBhvr>
                                      <p:rCtr x="-2049" y="0"/>
                                    </p:animMotion>
                                  </p:childTnLst>
                                </p:cTn>
                              </p:par>
                              <p:par>
                                <p:cTn id="38" presetID="35" presetClass="path" presetSubtype="0" accel="50000" decel="50000" fill="hold" nodeType="withEffect">
                                  <p:stCondLst>
                                    <p:cond delay="0"/>
                                  </p:stCondLst>
                                  <p:childTnLst>
                                    <p:animMotion origin="layout" path="M -1.11111E-6 -3.7037E-7 L -0.04271 -3.7037E-7 " pathEditMode="relative" rAng="0" ptsTypes="AA">
                                      <p:cBhvr>
                                        <p:cTn id="39" dur="500" fill="hold"/>
                                        <p:tgtEl>
                                          <p:spTgt spid="24"/>
                                        </p:tgtEl>
                                        <p:attrNameLst>
                                          <p:attrName>ppt_x</p:attrName>
                                          <p:attrName>ppt_y</p:attrName>
                                        </p:attrNameLst>
                                      </p:cBhvr>
                                      <p:rCtr x="-2135" y="0"/>
                                    </p:animMotion>
                                  </p:childTnLst>
                                </p:cTn>
                              </p:par>
                            </p:childTnLst>
                          </p:cTn>
                        </p:par>
                        <p:par>
                          <p:cTn id="40" fill="hold">
                            <p:stCondLst>
                              <p:cond delay="500"/>
                            </p:stCondLst>
                            <p:childTnLst>
                              <p:par>
                                <p:cTn id="41" presetID="1" presetClass="entr" presetSubtype="0"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Rectangle 1"/>
          <p:cNvSpPr>
            <a:spLocks noChangeArrowheads="1"/>
          </p:cNvSpPr>
          <p:nvPr/>
        </p:nvSpPr>
        <p:spPr bwMode="auto">
          <a:xfrm>
            <a:off x="-144432" y="1628868"/>
            <a:ext cx="5169143" cy="349207"/>
          </a:xfrm>
          <a:prstGeom prst="rect">
            <a:avLst/>
          </a:prstGeom>
          <a:noFill/>
          <a:ln w="9525">
            <a:noFill/>
            <a:round/>
            <a:headEnd/>
            <a:tailEnd/>
          </a:ln>
          <a:extLst/>
        </p:spPr>
        <p:txBody>
          <a:bodyPr wrap="none" lIns="67500" tIns="35100" rIns="67500" bIns="35100" anchor="t"/>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GB" altLang="en-US" sz="1400" dirty="0">
                <a:solidFill>
                  <a:srgbClr val="00A4E4"/>
                </a:solidFill>
                <a:latin typeface="Verdana"/>
                <a:ea typeface="Arial Unicode MS" panose="020B0604020202020204" pitchFamily="34" charset="-128"/>
                <a:cs typeface="Arial Unicode MS" panose="020B0604020202020204" pitchFamily="34" charset="-128"/>
              </a:rPr>
              <a:t>Contracting State A (Requesting State)</a:t>
            </a:r>
          </a:p>
          <a:p>
            <a:pPr algn="ctr" eaLnBrk="0" fontAlgn="base" hangingPunct="0">
              <a:spcBef>
                <a:spcPct val="0"/>
              </a:spcBef>
              <a:spcAft>
                <a:spcPct val="0"/>
              </a:spcAft>
              <a:buClr>
                <a:srgbClr val="000000"/>
              </a:buClr>
              <a:buFont typeface="Times New Roman" panose="02020603050405020304" pitchFamily="18" charset="0"/>
              <a:buNone/>
            </a:pPr>
            <a:endParaRPr lang="en-GB" altLang="en-US" sz="1400" dirty="0">
              <a:latin typeface="Verdana"/>
              <a:ea typeface="Arial Unicode MS" panose="020B0604020202020204" pitchFamily="34" charset="-128"/>
              <a:cs typeface="Arial Unicode MS" panose="020B0604020202020204" pitchFamily="34" charset="-128"/>
            </a:endParaRPr>
          </a:p>
        </p:txBody>
      </p:sp>
      <p:sp>
        <p:nvSpPr>
          <p:cNvPr id="196" name="Rectangle 11"/>
          <p:cNvSpPr>
            <a:spLocks noChangeArrowheads="1"/>
          </p:cNvSpPr>
          <p:nvPr/>
        </p:nvSpPr>
        <p:spPr bwMode="auto">
          <a:xfrm>
            <a:off x="3524743" y="2083232"/>
            <a:ext cx="2030657" cy="369228"/>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pPr>
            <a:r>
              <a:rPr lang="en-GB" altLang="en-US" sz="1400" dirty="0">
                <a:solidFill>
                  <a:srgbClr val="002060"/>
                </a:solidFill>
                <a:latin typeface="Verdana"/>
                <a:ea typeface="Arial Unicode MS" panose="020B0604020202020204" pitchFamily="34" charset="-128"/>
                <a:cs typeface="Arial Unicode MS" panose="020B0604020202020204" pitchFamily="34" charset="-128"/>
              </a:rPr>
              <a:t>X relocates </a:t>
            </a:r>
          </a:p>
        </p:txBody>
      </p:sp>
      <p:sp>
        <p:nvSpPr>
          <p:cNvPr id="35" name="Rectangle 3"/>
          <p:cNvSpPr txBox="1">
            <a:spLocks noChangeArrowheads="1"/>
          </p:cNvSpPr>
          <p:nvPr/>
        </p:nvSpPr>
        <p:spPr bwMode="auto">
          <a:xfrm>
            <a:off x="0" y="0"/>
            <a:ext cx="9144000" cy="1268700"/>
          </a:xfrm>
          <a:prstGeom prst="rect">
            <a:avLst/>
          </a:prstGeom>
          <a:solidFill>
            <a:srgbClr val="0069B4"/>
          </a:solidFill>
          <a:ln>
            <a:noFill/>
          </a:ln>
          <a:effectLst/>
          <a:extLst/>
        </p:spPr>
        <p:txBody>
          <a:bodyPr vert="horz" wrap="square" lIns="91440" tIns="45720" rIns="91440" bIns="45720" numCol="1" anchor="ctr" anchorCtr="1" compatLnSpc="1">
            <a:prstTxWarp prst="textNoShape">
              <a:avLst/>
            </a:prstTxWarp>
          </a:bodyPr>
          <a:lstStyle>
            <a:lvl1pPr algn="ctr" rtl="0" eaLnBrk="0" fontAlgn="base" hangingPunct="0">
              <a:spcBef>
                <a:spcPct val="0"/>
              </a:spcBef>
              <a:spcAft>
                <a:spcPct val="0"/>
              </a:spcAft>
              <a:defRPr sz="3200" kern="1200">
                <a:solidFill>
                  <a:srgbClr val="000066"/>
                </a:solidFill>
                <a:latin typeface="+mj-lt"/>
                <a:ea typeface="+mj-ea"/>
                <a:cs typeface="+mj-cs"/>
              </a:defRPr>
            </a:lvl1pPr>
            <a:lvl2pPr algn="ctr" rtl="0" eaLnBrk="0" fontAlgn="base" hangingPunct="0">
              <a:spcBef>
                <a:spcPct val="0"/>
              </a:spcBef>
              <a:spcAft>
                <a:spcPct val="0"/>
              </a:spcAft>
              <a:defRPr sz="3200">
                <a:solidFill>
                  <a:srgbClr val="000066"/>
                </a:solidFill>
                <a:latin typeface="Verdana" panose="020B0604030504040204" pitchFamily="34" charset="0"/>
              </a:defRPr>
            </a:lvl2pPr>
            <a:lvl3pPr algn="ctr" rtl="0" eaLnBrk="0" fontAlgn="base" hangingPunct="0">
              <a:spcBef>
                <a:spcPct val="0"/>
              </a:spcBef>
              <a:spcAft>
                <a:spcPct val="0"/>
              </a:spcAft>
              <a:defRPr sz="3200">
                <a:solidFill>
                  <a:srgbClr val="000066"/>
                </a:solidFill>
                <a:latin typeface="Verdana" panose="020B0604030504040204" pitchFamily="34" charset="0"/>
              </a:defRPr>
            </a:lvl3pPr>
            <a:lvl4pPr algn="ctr" rtl="0" eaLnBrk="0" fontAlgn="base" hangingPunct="0">
              <a:spcBef>
                <a:spcPct val="0"/>
              </a:spcBef>
              <a:spcAft>
                <a:spcPct val="0"/>
              </a:spcAft>
              <a:defRPr sz="3200">
                <a:solidFill>
                  <a:srgbClr val="000066"/>
                </a:solidFill>
                <a:latin typeface="Verdana" panose="020B0604030504040204" pitchFamily="34" charset="0"/>
              </a:defRPr>
            </a:lvl4pPr>
            <a:lvl5pPr algn="ctr" rtl="0" eaLnBrk="0" fontAlgn="base" hangingPunct="0">
              <a:spcBef>
                <a:spcPct val="0"/>
              </a:spcBef>
              <a:spcAft>
                <a:spcPct val="0"/>
              </a:spcAft>
              <a:defRPr sz="3200">
                <a:solidFill>
                  <a:srgbClr val="000066"/>
                </a:solidFill>
                <a:latin typeface="Verdana" panose="020B0604030504040204" pitchFamily="34" charset="0"/>
              </a:defRPr>
            </a:lvl5pPr>
            <a:lvl6pPr marL="457200" algn="ctr" rtl="0" fontAlgn="base">
              <a:spcBef>
                <a:spcPct val="0"/>
              </a:spcBef>
              <a:spcAft>
                <a:spcPct val="0"/>
              </a:spcAft>
              <a:defRPr sz="3200">
                <a:solidFill>
                  <a:srgbClr val="000066"/>
                </a:solidFill>
                <a:latin typeface="Verdana" panose="020B0604030504040204" pitchFamily="34" charset="0"/>
              </a:defRPr>
            </a:lvl6pPr>
            <a:lvl7pPr marL="914400" algn="ctr" rtl="0" fontAlgn="base">
              <a:spcBef>
                <a:spcPct val="0"/>
              </a:spcBef>
              <a:spcAft>
                <a:spcPct val="0"/>
              </a:spcAft>
              <a:defRPr sz="3200">
                <a:solidFill>
                  <a:srgbClr val="000066"/>
                </a:solidFill>
                <a:latin typeface="Verdana" panose="020B0604030504040204" pitchFamily="34" charset="0"/>
              </a:defRPr>
            </a:lvl7pPr>
            <a:lvl8pPr marL="1371600" algn="ctr" rtl="0" fontAlgn="base">
              <a:spcBef>
                <a:spcPct val="0"/>
              </a:spcBef>
              <a:spcAft>
                <a:spcPct val="0"/>
              </a:spcAft>
              <a:defRPr sz="3200">
                <a:solidFill>
                  <a:srgbClr val="000066"/>
                </a:solidFill>
                <a:latin typeface="Verdana" panose="020B0604030504040204" pitchFamily="34" charset="0"/>
              </a:defRPr>
            </a:lvl8pPr>
            <a:lvl9pPr marL="1828800" algn="ctr" rtl="0" fontAlgn="base">
              <a:spcBef>
                <a:spcPct val="0"/>
              </a:spcBef>
              <a:spcAft>
                <a:spcPct val="0"/>
              </a:spcAft>
              <a:defRPr sz="3200">
                <a:solidFill>
                  <a:srgbClr val="000066"/>
                </a:solidFill>
                <a:latin typeface="Verdana" panose="020B0604030504040204" pitchFamily="34" charset="0"/>
              </a:defRPr>
            </a:lvl9pPr>
          </a:lstStyle>
          <a:p>
            <a:pPr eaLnBrk="1" hangingPunct="1"/>
            <a:r>
              <a:rPr lang="en-US" altLang="en-US" sz="3000" b="1" dirty="0">
                <a:solidFill>
                  <a:srgbClr val="FFFFFF"/>
                </a:solidFill>
              </a:rPr>
              <a:t>2007 Maintenance Convention</a:t>
            </a:r>
          </a:p>
          <a:p>
            <a:pPr eaLnBrk="1" hangingPunct="1"/>
            <a:r>
              <a:rPr lang="en-US" altLang="en-US" sz="3000" b="1" dirty="0">
                <a:solidFill>
                  <a:srgbClr val="FFFFFF"/>
                </a:solidFill>
              </a:rPr>
              <a:t>Modification of a Decision</a:t>
            </a:r>
          </a:p>
        </p:txBody>
      </p:sp>
      <p:sp>
        <p:nvSpPr>
          <p:cNvPr id="40" name="Rectangle 1"/>
          <p:cNvSpPr>
            <a:spLocks noChangeArrowheads="1"/>
          </p:cNvSpPr>
          <p:nvPr/>
        </p:nvSpPr>
        <p:spPr bwMode="auto">
          <a:xfrm>
            <a:off x="4337623" y="1606234"/>
            <a:ext cx="5398383" cy="366976"/>
          </a:xfrm>
          <a:prstGeom prst="rect">
            <a:avLst/>
          </a:prstGeom>
          <a:noFill/>
          <a:ln w="9525">
            <a:noFill/>
            <a:round/>
            <a:headEnd/>
            <a:tailEnd/>
          </a:ln>
          <a:extLst/>
        </p:spPr>
        <p:txBody>
          <a:bodyPr wrap="none" lIns="67500" tIns="35100" rIns="67500" bIns="35100" anchor="t"/>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US" altLang="en-US" sz="1400" dirty="0">
                <a:solidFill>
                  <a:srgbClr val="A2B93B"/>
                </a:solidFill>
                <a:latin typeface="Verdana"/>
                <a:ea typeface="Arial Unicode MS" panose="020B0604020202020204" pitchFamily="34" charset="-128"/>
                <a:cs typeface="Arial Unicode MS" panose="020B0604020202020204" pitchFamily="34" charset="-128"/>
              </a:rPr>
              <a:t>Contracting State B (Requested State)</a:t>
            </a:r>
          </a:p>
        </p:txBody>
      </p:sp>
      <p:sp>
        <p:nvSpPr>
          <p:cNvPr id="24" name="Rectangle 8"/>
          <p:cNvSpPr>
            <a:spLocks noChangeArrowheads="1"/>
          </p:cNvSpPr>
          <p:nvPr/>
        </p:nvSpPr>
        <p:spPr bwMode="auto">
          <a:xfrm>
            <a:off x="55485" y="3797680"/>
            <a:ext cx="3360324" cy="488843"/>
          </a:xfrm>
          <a:prstGeom prst="rect">
            <a:avLst/>
          </a:prstGeom>
          <a:solidFill>
            <a:srgbClr val="00A4E4"/>
          </a:solidFill>
          <a:ln w="936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US" altLang="en-US" sz="1400" dirty="0">
                <a:solidFill>
                  <a:srgbClr val="FFFFFF"/>
                </a:solidFill>
                <a:latin typeface="Verdana"/>
                <a:ea typeface="Arial Unicode MS" panose="020B0604020202020204" pitchFamily="34" charset="-128"/>
                <a:cs typeface="Arial Unicode MS" panose="020B0604020202020204" pitchFamily="34" charset="-128"/>
              </a:rPr>
              <a:t>CENTRAL AUTHORITY</a:t>
            </a:r>
          </a:p>
        </p:txBody>
      </p:sp>
      <p:cxnSp>
        <p:nvCxnSpPr>
          <p:cNvPr id="14" name="Elbow Connector 13"/>
          <p:cNvCxnSpPr/>
          <p:nvPr/>
        </p:nvCxnSpPr>
        <p:spPr bwMode="auto">
          <a:xfrm rot="16200000" flipH="1">
            <a:off x="2785098" y="3383666"/>
            <a:ext cx="2286000" cy="1369101"/>
          </a:xfrm>
          <a:prstGeom prst="bentConnector3">
            <a:avLst/>
          </a:prstGeom>
          <a:solidFill>
            <a:schemeClr val="bg1"/>
          </a:solidFill>
          <a:ln>
            <a:noFill/>
            <a:tailEnd type="triangle"/>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Elbow Connector 15"/>
          <p:cNvCxnSpPr/>
          <p:nvPr/>
        </p:nvCxnSpPr>
        <p:spPr bwMode="auto">
          <a:xfrm>
            <a:off x="2897075" y="2836719"/>
            <a:ext cx="3166687" cy="2946525"/>
          </a:xfrm>
          <a:prstGeom prst="bentConnector3">
            <a:avLst/>
          </a:prstGeom>
          <a:solidFill>
            <a:schemeClr val="bg1"/>
          </a:solidFill>
          <a:ln>
            <a:noFill/>
            <a:tailEnd type="triangle"/>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5" name="Straight Connector 1024"/>
          <p:cNvCxnSpPr/>
          <p:nvPr/>
        </p:nvCxnSpPr>
        <p:spPr bwMode="auto">
          <a:xfrm flipV="1">
            <a:off x="3984864" y="4445191"/>
            <a:ext cx="0" cy="1338053"/>
          </a:xfrm>
          <a:prstGeom prst="line">
            <a:avLst/>
          </a:prstGeom>
          <a:solidFill>
            <a:schemeClr val="bg1"/>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Straight Arrow Connector 60"/>
          <p:cNvCxnSpPr/>
          <p:nvPr/>
        </p:nvCxnSpPr>
        <p:spPr bwMode="auto">
          <a:xfrm flipV="1">
            <a:off x="3557355" y="3906204"/>
            <a:ext cx="2110588" cy="4215"/>
          </a:xfrm>
          <a:prstGeom prst="straightConnector1">
            <a:avLst/>
          </a:prstGeom>
          <a:solidFill>
            <a:schemeClr val="bg1"/>
          </a:solidFill>
          <a:ln w="57150">
            <a:solidFill>
              <a:srgbClr val="00B0F0"/>
            </a:solidFill>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 name="Group 3"/>
          <p:cNvGrpSpPr/>
          <p:nvPr/>
        </p:nvGrpSpPr>
        <p:grpSpPr>
          <a:xfrm>
            <a:off x="7246103" y="1972543"/>
            <a:ext cx="955602" cy="1480689"/>
            <a:chOff x="3409902" y="1911624"/>
            <a:chExt cx="955602" cy="1480689"/>
          </a:xfrm>
        </p:grpSpPr>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3959"/>
            <a:stretch/>
          </p:blipFill>
          <p:spPr>
            <a:xfrm>
              <a:off x="3409902" y="1911624"/>
              <a:ext cx="955602" cy="1360793"/>
            </a:xfrm>
            <a:prstGeom prst="rect">
              <a:avLst/>
            </a:prstGeom>
          </p:spPr>
        </p:pic>
        <p:sp>
          <p:nvSpPr>
            <p:cNvPr id="38" name="TextBox 37"/>
            <p:cNvSpPr txBox="1"/>
            <p:nvPr/>
          </p:nvSpPr>
          <p:spPr>
            <a:xfrm>
              <a:off x="3737066" y="3146092"/>
              <a:ext cx="286024" cy="246221"/>
            </a:xfrm>
            <a:prstGeom prst="rect">
              <a:avLst/>
            </a:prstGeom>
            <a:noFill/>
          </p:spPr>
          <p:txBody>
            <a:bodyPr wrap="square" rtlCol="0">
              <a:spAutoFit/>
            </a:bodyPr>
            <a:lstStyle/>
            <a:p>
              <a:r>
                <a:rPr lang="en-GB" sz="1000" b="1" dirty="0">
                  <a:solidFill>
                    <a:srgbClr val="FF0000"/>
                  </a:solidFill>
                </a:rPr>
                <a:t>Z</a:t>
              </a:r>
            </a:p>
          </p:txBody>
        </p:sp>
      </p:grpSp>
      <p:grpSp>
        <p:nvGrpSpPr>
          <p:cNvPr id="5" name="Group 4"/>
          <p:cNvGrpSpPr/>
          <p:nvPr/>
        </p:nvGrpSpPr>
        <p:grpSpPr>
          <a:xfrm>
            <a:off x="6687101" y="1946765"/>
            <a:ext cx="739671" cy="1492346"/>
            <a:chOff x="2368507" y="1807810"/>
            <a:chExt cx="739671" cy="1492346"/>
          </a:xfrm>
        </p:grpSpPr>
        <p:sp>
          <p:nvSpPr>
            <p:cNvPr id="3" name="TextBox 2"/>
            <p:cNvSpPr txBox="1"/>
            <p:nvPr/>
          </p:nvSpPr>
          <p:spPr>
            <a:xfrm>
              <a:off x="2697250" y="3053935"/>
              <a:ext cx="286024" cy="246221"/>
            </a:xfrm>
            <a:prstGeom prst="rect">
              <a:avLst/>
            </a:prstGeom>
            <a:noFill/>
          </p:spPr>
          <p:txBody>
            <a:bodyPr wrap="square" rtlCol="0">
              <a:spAutoFit/>
            </a:bodyPr>
            <a:lstStyle/>
            <a:p>
              <a:r>
                <a:rPr lang="en-GB" sz="1000" b="1" dirty="0">
                  <a:solidFill>
                    <a:srgbClr val="FF0000"/>
                  </a:solidFill>
                </a:rPr>
                <a:t>X</a:t>
              </a:r>
            </a:p>
          </p:txBody>
        </p:sp>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t="4887" r="41274"/>
            <a:stretch/>
          </p:blipFill>
          <p:spPr>
            <a:xfrm>
              <a:off x="2368507" y="1807810"/>
              <a:ext cx="739671" cy="1316986"/>
            </a:xfrm>
            <a:prstGeom prst="rect">
              <a:avLst/>
            </a:prstGeom>
          </p:spPr>
        </p:pic>
      </p:grpSp>
      <p:sp>
        <p:nvSpPr>
          <p:cNvPr id="52" name="Rectangle 11"/>
          <p:cNvSpPr>
            <a:spLocks noChangeArrowheads="1"/>
          </p:cNvSpPr>
          <p:nvPr/>
        </p:nvSpPr>
        <p:spPr bwMode="auto">
          <a:xfrm>
            <a:off x="55485" y="4286522"/>
            <a:ext cx="3341580" cy="924694"/>
          </a:xfrm>
          <a:prstGeom prst="rect">
            <a:avLst/>
          </a:prstGeom>
          <a:solidFill>
            <a:schemeClr val="bg1"/>
          </a:solidFill>
          <a:ln w="38100">
            <a:solidFill>
              <a:srgbClr val="00A4E4"/>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buClr>
                <a:srgbClr val="000000"/>
              </a:buClr>
              <a:buFont typeface="Times New Roman" panose="02020603050405020304" pitchFamily="18" charset="0"/>
              <a:buNone/>
            </a:pPr>
            <a:r>
              <a:rPr lang="en-GB" altLang="en-US" sz="1400" dirty="0">
                <a:solidFill>
                  <a:srgbClr val="00A4E4"/>
                </a:solidFill>
                <a:latin typeface="Verdana"/>
                <a:ea typeface="Arial Unicode MS" panose="020B0604020202020204" pitchFamily="34" charset="-128"/>
                <a:cs typeface="Arial Unicode MS" panose="020B0604020202020204" pitchFamily="34" charset="-128"/>
              </a:rPr>
              <a:t>X as a </a:t>
            </a:r>
            <a:r>
              <a:rPr lang="en-GB" altLang="en-US" sz="1400" dirty="0">
                <a:solidFill>
                  <a:srgbClr val="002060"/>
                </a:solidFill>
                <a:latin typeface="Verdana"/>
                <a:ea typeface="Arial Unicode MS" panose="020B0604020202020204" pitchFamily="34" charset="-128"/>
                <a:cs typeface="Arial Unicode MS" panose="020B0604020202020204" pitchFamily="34" charset="-128"/>
              </a:rPr>
              <a:t>debtor </a:t>
            </a:r>
            <a:r>
              <a:rPr lang="en-GB" altLang="en-US" sz="1400" dirty="0">
                <a:solidFill>
                  <a:srgbClr val="00A4E4"/>
                </a:solidFill>
                <a:latin typeface="Verdana"/>
                <a:ea typeface="Arial Unicode MS" panose="020B0604020202020204" pitchFamily="34" charset="-128"/>
                <a:cs typeface="Arial Unicode MS" panose="020B0604020202020204" pitchFamily="34" charset="-128"/>
              </a:rPr>
              <a:t>makes an application through CA for modification of the decision</a:t>
            </a:r>
          </a:p>
          <a:p>
            <a:pPr algn="ctr" eaLnBrk="0" fontAlgn="base" hangingPunct="0">
              <a:spcBef>
                <a:spcPct val="0"/>
              </a:spcBef>
              <a:buClr>
                <a:srgbClr val="000000"/>
              </a:buClr>
              <a:buFont typeface="Times New Roman" panose="02020603050405020304" pitchFamily="18" charset="0"/>
              <a:buNone/>
            </a:pPr>
            <a:r>
              <a:rPr lang="en-GB" altLang="en-US" sz="1400" dirty="0">
                <a:solidFill>
                  <a:srgbClr val="00A4E4"/>
                </a:solidFill>
                <a:latin typeface="Verdana"/>
                <a:ea typeface="Arial Unicode MS" panose="020B0604020202020204" pitchFamily="34" charset="-128"/>
                <a:cs typeface="Arial Unicode MS" panose="020B0604020202020204" pitchFamily="34" charset="-128"/>
              </a:rPr>
              <a:t>(Arts 10(2)(e) and (f), and 18)</a:t>
            </a:r>
          </a:p>
        </p:txBody>
      </p:sp>
      <p:sp>
        <p:nvSpPr>
          <p:cNvPr id="36" name="Rectangle 11"/>
          <p:cNvSpPr>
            <a:spLocks noChangeArrowheads="1"/>
          </p:cNvSpPr>
          <p:nvPr/>
        </p:nvSpPr>
        <p:spPr bwMode="auto">
          <a:xfrm>
            <a:off x="-13188" y="1190633"/>
            <a:ext cx="9143999" cy="495181"/>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pPr>
            <a:r>
              <a:rPr lang="en-GB" altLang="en-US" sz="1600" dirty="0">
                <a:solidFill>
                  <a:srgbClr val="002060"/>
                </a:solidFill>
                <a:latin typeface="Verdana"/>
                <a:ea typeface="Arial Unicode MS" panose="020B0604020202020204" pitchFamily="34" charset="-128"/>
                <a:cs typeface="Arial Unicode MS" panose="020B0604020202020204" pitchFamily="34" charset="-128"/>
              </a:rPr>
              <a:t>Where the entire scope of the Convention applies to spousal support </a:t>
            </a:r>
          </a:p>
        </p:txBody>
      </p:sp>
      <p:sp>
        <p:nvSpPr>
          <p:cNvPr id="39" name="Rectangle 11"/>
          <p:cNvSpPr>
            <a:spLocks noChangeArrowheads="1"/>
          </p:cNvSpPr>
          <p:nvPr/>
        </p:nvSpPr>
        <p:spPr bwMode="auto">
          <a:xfrm>
            <a:off x="7978831" y="2011375"/>
            <a:ext cx="1034540" cy="1218425"/>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pPr>
            <a:r>
              <a:rPr lang="en-GB" altLang="en-US" sz="1000" b="0" dirty="0">
                <a:solidFill>
                  <a:srgbClr val="002060"/>
                </a:solidFill>
                <a:latin typeface="Verdana"/>
                <a:ea typeface="Arial Unicode MS" panose="020B0604020202020204" pitchFamily="34" charset="-128"/>
                <a:cs typeface="Arial Unicode MS" panose="020B0604020202020204" pitchFamily="34" charset="-128"/>
              </a:rPr>
              <a:t>X and Z divorce. Spousal support has been ordered in the requested State or a third State</a:t>
            </a:r>
          </a:p>
        </p:txBody>
      </p:sp>
      <p:sp>
        <p:nvSpPr>
          <p:cNvPr id="43" name="Rectangle 8"/>
          <p:cNvSpPr>
            <a:spLocks noChangeArrowheads="1"/>
          </p:cNvSpPr>
          <p:nvPr/>
        </p:nvSpPr>
        <p:spPr bwMode="auto">
          <a:xfrm>
            <a:off x="5794126" y="5112039"/>
            <a:ext cx="3349563" cy="374244"/>
          </a:xfrm>
          <a:prstGeom prst="rect">
            <a:avLst/>
          </a:prstGeom>
          <a:solidFill>
            <a:srgbClr val="A2B93B"/>
          </a:solidFill>
          <a:ln w="936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US" altLang="en-US" sz="1400" dirty="0">
                <a:solidFill>
                  <a:srgbClr val="FFFFFF"/>
                </a:solidFill>
                <a:latin typeface="Verdana"/>
                <a:ea typeface="Arial Unicode MS" panose="020B0604020202020204" pitchFamily="34" charset="-128"/>
                <a:cs typeface="Arial Unicode MS" panose="020B0604020202020204" pitchFamily="34" charset="-128"/>
              </a:rPr>
              <a:t>COMPETENT AUTHORITY</a:t>
            </a:r>
          </a:p>
        </p:txBody>
      </p:sp>
      <p:sp>
        <p:nvSpPr>
          <p:cNvPr id="27" name="Rectangle 8"/>
          <p:cNvSpPr>
            <a:spLocks noChangeArrowheads="1"/>
          </p:cNvSpPr>
          <p:nvPr/>
        </p:nvSpPr>
        <p:spPr bwMode="auto">
          <a:xfrm>
            <a:off x="5750087" y="3753198"/>
            <a:ext cx="3353368" cy="414051"/>
          </a:xfrm>
          <a:prstGeom prst="rect">
            <a:avLst/>
          </a:prstGeom>
          <a:solidFill>
            <a:srgbClr val="A2B93B"/>
          </a:solidFill>
          <a:ln w="936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US" altLang="en-US" sz="1400" dirty="0">
                <a:solidFill>
                  <a:srgbClr val="FFFFFF"/>
                </a:solidFill>
                <a:latin typeface="Verdana"/>
                <a:ea typeface="Arial Unicode MS" panose="020B0604020202020204" pitchFamily="34" charset="-128"/>
                <a:cs typeface="Arial Unicode MS" panose="020B0604020202020204" pitchFamily="34" charset="-128"/>
              </a:rPr>
              <a:t>CENTRAL AUTHORITY</a:t>
            </a:r>
          </a:p>
        </p:txBody>
      </p:sp>
      <p:sp>
        <p:nvSpPr>
          <p:cNvPr id="25" name="Right Arrow 24"/>
          <p:cNvSpPr/>
          <p:nvPr/>
        </p:nvSpPr>
        <p:spPr>
          <a:xfrm rot="5400000" flipV="1">
            <a:off x="7311314" y="4776891"/>
            <a:ext cx="279508" cy="255522"/>
          </a:xfrm>
          <a:prstGeom prst="rightArrow">
            <a:avLst/>
          </a:prstGeom>
          <a:solidFill>
            <a:srgbClr val="A2B93B"/>
          </a:solid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en-US" sz="1400" b="1">
              <a:solidFill>
                <a:srgbClr val="FFFFFF"/>
              </a:solidFill>
            </a:endParaRPr>
          </a:p>
        </p:txBody>
      </p:sp>
      <p:sp>
        <p:nvSpPr>
          <p:cNvPr id="41" name="Rectangle 11"/>
          <p:cNvSpPr>
            <a:spLocks noChangeArrowheads="1"/>
          </p:cNvSpPr>
          <p:nvPr/>
        </p:nvSpPr>
        <p:spPr bwMode="auto">
          <a:xfrm>
            <a:off x="5759644" y="4177137"/>
            <a:ext cx="3334255" cy="520129"/>
          </a:xfrm>
          <a:prstGeom prst="rect">
            <a:avLst/>
          </a:prstGeom>
          <a:solidFill>
            <a:schemeClr val="bg1"/>
          </a:solidFill>
          <a:ln w="38100">
            <a:solidFill>
              <a:srgbClr val="A2B93B"/>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GB" altLang="en-US" sz="1400" dirty="0">
                <a:solidFill>
                  <a:srgbClr val="A2B93B"/>
                </a:solidFill>
                <a:latin typeface="Verdana"/>
                <a:ea typeface="Arial Unicode MS" panose="020B0604020202020204" pitchFamily="34" charset="-128"/>
                <a:cs typeface="Arial Unicode MS" panose="020B0604020202020204" pitchFamily="34" charset="-128"/>
              </a:rPr>
              <a:t>Initiates proceedings </a:t>
            </a:r>
          </a:p>
          <a:p>
            <a:pPr algn="ctr" eaLnBrk="0" fontAlgn="base" hangingPunct="0">
              <a:spcBef>
                <a:spcPct val="0"/>
              </a:spcBef>
              <a:spcAft>
                <a:spcPct val="0"/>
              </a:spcAft>
              <a:buClr>
                <a:srgbClr val="000000"/>
              </a:buClr>
              <a:buFont typeface="Times New Roman" panose="02020603050405020304" pitchFamily="18" charset="0"/>
              <a:buNone/>
            </a:pPr>
            <a:r>
              <a:rPr lang="en-GB" altLang="en-US" sz="1400" dirty="0">
                <a:solidFill>
                  <a:srgbClr val="A2B93B"/>
                </a:solidFill>
                <a:latin typeface="Verdana"/>
                <a:ea typeface="Arial Unicode MS" panose="020B0604020202020204" pitchFamily="34" charset="-128"/>
                <a:cs typeface="Arial Unicode MS" panose="020B0604020202020204" pitchFamily="34" charset="-128"/>
              </a:rPr>
              <a:t>(Art 6(1)(b)</a:t>
            </a:r>
          </a:p>
        </p:txBody>
      </p:sp>
      <p:sp>
        <p:nvSpPr>
          <p:cNvPr id="45" name="Rectangle 11"/>
          <p:cNvSpPr>
            <a:spLocks noChangeArrowheads="1"/>
          </p:cNvSpPr>
          <p:nvPr/>
        </p:nvSpPr>
        <p:spPr bwMode="auto">
          <a:xfrm>
            <a:off x="5810766" y="5498232"/>
            <a:ext cx="3332922" cy="518190"/>
          </a:xfrm>
          <a:prstGeom prst="rect">
            <a:avLst/>
          </a:prstGeom>
          <a:solidFill>
            <a:schemeClr val="bg1"/>
          </a:solidFill>
          <a:ln w="38100">
            <a:solidFill>
              <a:srgbClr val="A2B93B"/>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ct val="0"/>
              </a:spcAft>
              <a:buClr>
                <a:srgbClr val="000000"/>
              </a:buClr>
              <a:buFont typeface="Times New Roman" panose="02020603050405020304" pitchFamily="18" charset="0"/>
              <a:buNone/>
            </a:pPr>
            <a:r>
              <a:rPr lang="en-GB" altLang="en-US" sz="1400" dirty="0">
                <a:solidFill>
                  <a:srgbClr val="A2B93B"/>
                </a:solidFill>
                <a:latin typeface="Verdana"/>
                <a:ea typeface="Arial Unicode MS" panose="020B0604020202020204" pitchFamily="34" charset="-128"/>
                <a:cs typeface="Arial Unicode MS" panose="020B0604020202020204" pitchFamily="34" charset="-128"/>
              </a:rPr>
              <a:t>Processes application in accordance with domestic law </a:t>
            </a:r>
          </a:p>
        </p:txBody>
      </p:sp>
      <p:sp>
        <p:nvSpPr>
          <p:cNvPr id="57" name="Pfeil nach rechts 11"/>
          <p:cNvSpPr/>
          <p:nvPr/>
        </p:nvSpPr>
        <p:spPr>
          <a:xfrm rot="10800000">
            <a:off x="3390589" y="2414640"/>
            <a:ext cx="2321700" cy="182880"/>
          </a:xfrm>
          <a:prstGeom prst="rightArrow">
            <a:avLst>
              <a:gd name="adj1" fmla="val 50000"/>
              <a:gd name="adj2" fmla="val 75007"/>
            </a:avLst>
          </a:prstGeom>
          <a:solidFill>
            <a:srgbClr val="0329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fontAlgn="base" hangingPunct="0">
              <a:spcBef>
                <a:spcPct val="0"/>
              </a:spcBef>
              <a:spcAft>
                <a:spcPct val="0"/>
              </a:spcAft>
            </a:pPr>
            <a:endParaRPr lang="de-CH" sz="1400" b="1">
              <a:solidFill>
                <a:srgbClr val="03295A"/>
              </a:solidFill>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7521" y="1919492"/>
            <a:ext cx="738188" cy="1590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Rectangle 11"/>
          <p:cNvSpPr>
            <a:spLocks noChangeArrowheads="1"/>
          </p:cNvSpPr>
          <p:nvPr/>
        </p:nvSpPr>
        <p:spPr bwMode="auto">
          <a:xfrm>
            <a:off x="3719171" y="3534729"/>
            <a:ext cx="1705659" cy="316930"/>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100"/>
              </a:spcAft>
              <a:buClr>
                <a:srgbClr val="000000"/>
              </a:buClr>
            </a:pPr>
            <a:r>
              <a:rPr lang="en-GB" altLang="en-US" sz="1000" dirty="0">
                <a:solidFill>
                  <a:srgbClr val="00B0F0"/>
                </a:solidFill>
                <a:latin typeface="Verdana"/>
                <a:ea typeface="Arial Unicode MS" panose="020B0604020202020204" pitchFamily="34" charset="-128"/>
                <a:cs typeface="Arial Unicode MS" panose="020B0604020202020204" pitchFamily="34" charset="-128"/>
              </a:rPr>
              <a:t>CA transmits</a:t>
            </a:r>
          </a:p>
          <a:p>
            <a:pPr algn="ctr" eaLnBrk="0" fontAlgn="base" hangingPunct="0">
              <a:spcBef>
                <a:spcPct val="0"/>
              </a:spcBef>
              <a:spcAft>
                <a:spcPts val="100"/>
              </a:spcAft>
              <a:buClr>
                <a:srgbClr val="000000"/>
              </a:buClr>
            </a:pPr>
            <a:r>
              <a:rPr lang="en-GB" altLang="en-US" sz="1000" dirty="0">
                <a:solidFill>
                  <a:srgbClr val="00B0F0"/>
                </a:solidFill>
                <a:latin typeface="Verdana"/>
                <a:ea typeface="Arial Unicode MS" panose="020B0604020202020204" pitchFamily="34" charset="-128"/>
                <a:cs typeface="Arial Unicode MS" panose="020B0604020202020204" pitchFamily="34" charset="-128"/>
              </a:rPr>
              <a:t>(Arts 6(1)(a) and 9)</a:t>
            </a:r>
          </a:p>
        </p:txBody>
      </p:sp>
      <p:sp>
        <p:nvSpPr>
          <p:cNvPr id="42" name="Rectangle 11"/>
          <p:cNvSpPr>
            <a:spLocks noChangeArrowheads="1"/>
          </p:cNvSpPr>
          <p:nvPr/>
        </p:nvSpPr>
        <p:spPr bwMode="auto">
          <a:xfrm>
            <a:off x="55485" y="5334393"/>
            <a:ext cx="3335104" cy="701598"/>
          </a:xfrm>
          <a:prstGeom prst="rect">
            <a:avLst/>
          </a:prstGeom>
          <a:solidFill>
            <a:schemeClr val="bg1"/>
          </a:solidFill>
          <a:ln w="38100">
            <a:solidFill>
              <a:srgbClr val="00A4E4"/>
            </a:solid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500"/>
              </a:spcAft>
              <a:buClr>
                <a:srgbClr val="000000"/>
              </a:buClr>
            </a:pPr>
            <a:r>
              <a:rPr lang="en-GB" altLang="en-US" sz="1400" dirty="0">
                <a:solidFill>
                  <a:srgbClr val="00A4E4"/>
                </a:solidFill>
                <a:latin typeface="Verdana"/>
                <a:ea typeface="Arial Unicode MS" panose="020B0604020202020204" pitchFamily="34" charset="-128"/>
                <a:cs typeface="Arial Unicode MS" panose="020B0604020202020204" pitchFamily="34" charset="-128"/>
              </a:rPr>
              <a:t>Alternatively, X makes a </a:t>
            </a:r>
            <a:r>
              <a:rPr lang="en-GB" altLang="en-US" sz="1400" i="1" dirty="0">
                <a:solidFill>
                  <a:srgbClr val="00A4E4"/>
                </a:solidFill>
                <a:latin typeface="Verdana"/>
                <a:ea typeface="Arial Unicode MS" panose="020B0604020202020204" pitchFamily="34" charset="-128"/>
                <a:cs typeface="Arial Unicode MS" panose="020B0604020202020204" pitchFamily="34" charset="-128"/>
              </a:rPr>
              <a:t>direct </a:t>
            </a:r>
            <a:r>
              <a:rPr lang="en-GB" altLang="en-US" sz="1400" dirty="0">
                <a:solidFill>
                  <a:srgbClr val="00A4E4"/>
                </a:solidFill>
                <a:latin typeface="Verdana"/>
                <a:ea typeface="Arial Unicode MS" panose="020B0604020202020204" pitchFamily="34" charset="-128"/>
                <a:cs typeface="Arial Unicode MS" panose="020B0604020202020204" pitchFamily="34" charset="-128"/>
              </a:rPr>
              <a:t>application for establishment of a maintenance decision</a:t>
            </a:r>
          </a:p>
        </p:txBody>
      </p:sp>
      <p:cxnSp>
        <p:nvCxnSpPr>
          <p:cNvPr id="44" name="Straight Arrow Connector 43"/>
          <p:cNvCxnSpPr/>
          <p:nvPr/>
        </p:nvCxnSpPr>
        <p:spPr bwMode="auto">
          <a:xfrm>
            <a:off x="3504931" y="5402525"/>
            <a:ext cx="2134138" cy="16135"/>
          </a:xfrm>
          <a:prstGeom prst="straightConnector1">
            <a:avLst/>
          </a:prstGeom>
          <a:solidFill>
            <a:schemeClr val="bg1"/>
          </a:solidFill>
          <a:ln w="57150">
            <a:solidFill>
              <a:srgbClr val="00B0F0"/>
            </a:solidFill>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Rectangle 11"/>
          <p:cNvSpPr>
            <a:spLocks noChangeArrowheads="1"/>
          </p:cNvSpPr>
          <p:nvPr/>
        </p:nvSpPr>
        <p:spPr bwMode="auto">
          <a:xfrm>
            <a:off x="3627588" y="5434222"/>
            <a:ext cx="1792635" cy="316930"/>
          </a:xfrm>
          <a:prstGeom prst="rect">
            <a:avLst/>
          </a:prstGeom>
          <a:noFill/>
          <a:ln w="38100">
            <a:noFill/>
            <a:miter lim="800000"/>
            <a:headEnd/>
            <a:tailEnd/>
          </a:ln>
        </p:spPr>
        <p:txBody>
          <a:bodyPr wrap="square" lIns="67500" tIns="35100" rIns="67500" bIns="35100" anchor="ct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1pPr>
            <a:lvl2pPr marL="742950" indent="-28575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2pPr>
            <a:lvl3pPr marL="11430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3pPr>
            <a:lvl4pPr marL="16002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4pPr>
            <a:lvl5pPr marL="2057400" indent="-228600"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200" b="1">
                <a:solidFill>
                  <a:srgbClr val="000066"/>
                </a:solidFill>
                <a:latin typeface="Verdana" panose="020B0604030504040204" pitchFamily="34" charset="0"/>
              </a:defRPr>
            </a:lvl9pPr>
          </a:lstStyle>
          <a:p>
            <a:pPr algn="ctr" eaLnBrk="0" fontAlgn="base" hangingPunct="0">
              <a:spcBef>
                <a:spcPct val="0"/>
              </a:spcBef>
              <a:spcAft>
                <a:spcPts val="100"/>
              </a:spcAft>
              <a:buClr>
                <a:srgbClr val="000000"/>
              </a:buClr>
            </a:pPr>
            <a:r>
              <a:rPr lang="en-GB" altLang="en-US" sz="1000" dirty="0">
                <a:solidFill>
                  <a:srgbClr val="00B0F0"/>
                </a:solidFill>
                <a:latin typeface="Verdana"/>
                <a:ea typeface="Arial Unicode MS" panose="020B0604020202020204" pitchFamily="34" charset="-128"/>
                <a:cs typeface="Arial Unicode MS" panose="020B0604020202020204" pitchFamily="34" charset="-128"/>
              </a:rPr>
              <a:t>Direct request (Art 37)</a:t>
            </a:r>
          </a:p>
        </p:txBody>
      </p:sp>
    </p:spTree>
    <p:extLst>
      <p:ext uri="{BB962C8B-B14F-4D97-AF65-F5344CB8AC3E}">
        <p14:creationId xmlns:p14="http://schemas.microsoft.com/office/powerpoint/2010/main" val="11691921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1"/>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5"/>
                                        </p:tgtEl>
                                        <p:attrNameLst>
                                          <p:attrName>style.visibility</p:attrName>
                                        </p:attrNameLst>
                                      </p:cBhvr>
                                      <p:to>
                                        <p:strVal val="hidden"/>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196"/>
                                        </p:tgtEl>
                                        <p:attrNameLst>
                                          <p:attrName>style.visibility</p:attrName>
                                        </p:attrNameLst>
                                      </p:cBhvr>
                                      <p:to>
                                        <p:strVal val="visible"/>
                                      </p:to>
                                    </p:set>
                                  </p:childTnLst>
                                </p:cTn>
                              </p:par>
                            </p:childTnLst>
                          </p:cTn>
                        </p:par>
                        <p:par>
                          <p:cTn id="28" fill="hold">
                            <p:stCondLst>
                              <p:cond delay="0"/>
                            </p:stCondLst>
                            <p:childTnLst>
                              <p:par>
                                <p:cTn id="29" presetID="22" presetClass="entr" presetSubtype="2"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wipe(right)">
                                      <p:cBhvr>
                                        <p:cTn id="31" dur="500"/>
                                        <p:tgtEl>
                                          <p:spTgt spid="57"/>
                                        </p:tgtEl>
                                      </p:cBhvr>
                                    </p:animEffect>
                                  </p:childTnLst>
                                </p:cTn>
                              </p:par>
                            </p:childTnLst>
                          </p:cTn>
                        </p:par>
                        <p:par>
                          <p:cTn id="32" fill="hold">
                            <p:stCondLst>
                              <p:cond delay="500"/>
                            </p:stCondLst>
                            <p:childTnLst>
                              <p:par>
                                <p:cTn id="33" presetID="1" presetClass="entr" presetSubtype="0" fill="hold" nodeType="afterEffect">
                                  <p:stCondLst>
                                    <p:cond delay="0"/>
                                  </p:stCondLst>
                                  <p:childTnLst>
                                    <p:set>
                                      <p:cBhvr>
                                        <p:cTn id="34" dur="1" fill="hold">
                                          <p:stCondLst>
                                            <p:cond delay="0"/>
                                          </p:stCondLst>
                                        </p:cTn>
                                        <p:tgtEl>
                                          <p:spTgt spid="102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par>
                          <p:cTn id="39" fill="hold">
                            <p:stCondLst>
                              <p:cond delay="0"/>
                            </p:stCondLst>
                            <p:childTnLst>
                              <p:par>
                                <p:cTn id="40" presetID="1" presetClass="entr" presetSubtype="0" fill="hold" grpId="0" nodeType="afterEffect">
                                  <p:stCondLst>
                                    <p:cond delay="500"/>
                                  </p:stCondLst>
                                  <p:childTnLst>
                                    <p:set>
                                      <p:cBhvr>
                                        <p:cTn id="41" dur="1" fill="hold">
                                          <p:stCondLst>
                                            <p:cond delay="0"/>
                                          </p:stCondLst>
                                        </p:cTn>
                                        <p:tgtEl>
                                          <p:spTgt spid="52"/>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27"/>
                                        </p:tgtEl>
                                        <p:attrNameLst>
                                          <p:attrName>style.visibility</p:attrName>
                                        </p:attrNameLst>
                                      </p:cBhvr>
                                      <p:to>
                                        <p:strVal val="visible"/>
                                      </p:to>
                                    </p:set>
                                  </p:childTnLst>
                                </p:cTn>
                              </p:par>
                            </p:childTnLst>
                          </p:cTn>
                        </p:par>
                        <p:par>
                          <p:cTn id="46" fill="hold">
                            <p:stCondLst>
                              <p:cond delay="0"/>
                            </p:stCondLst>
                            <p:childTnLst>
                              <p:par>
                                <p:cTn id="47" presetID="1" presetClass="entr" presetSubtype="0"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childTnLst>
                                </p:cTn>
                              </p:par>
                            </p:childTnLst>
                          </p:cTn>
                        </p:par>
                        <p:par>
                          <p:cTn id="49" fill="hold">
                            <p:stCondLst>
                              <p:cond delay="0"/>
                            </p:stCondLst>
                            <p:childTnLst>
                              <p:par>
                                <p:cTn id="50" presetID="22" presetClass="entr" presetSubtype="8" fill="hold" nodeType="after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1"/>
                                        </p:tgtEl>
                                        <p:attrNameLst>
                                          <p:attrName>style.visibility</p:attrName>
                                        </p:attrNameLst>
                                      </p:cBhvr>
                                      <p:to>
                                        <p:strVal val="visible"/>
                                      </p:to>
                                    </p:set>
                                  </p:childTnLst>
                                </p:cTn>
                              </p:par>
                            </p:childTnLst>
                          </p:cTn>
                        </p:par>
                        <p:par>
                          <p:cTn id="57" fill="hold">
                            <p:stCondLst>
                              <p:cond delay="0"/>
                            </p:stCondLst>
                            <p:childTnLst>
                              <p:par>
                                <p:cTn id="58" presetID="1" presetClass="entr" presetSubtype="0" fill="hold" grpId="0" nodeType="afterEffect">
                                  <p:stCondLst>
                                    <p:cond delay="500"/>
                                  </p:stCondLst>
                                  <p:childTnLst>
                                    <p:set>
                                      <p:cBhvr>
                                        <p:cTn id="59" dur="1" fill="hold">
                                          <p:stCondLst>
                                            <p:cond delay="0"/>
                                          </p:stCondLst>
                                        </p:cTn>
                                        <p:tgtEl>
                                          <p:spTgt spid="43"/>
                                        </p:tgtEl>
                                        <p:attrNameLst>
                                          <p:attrName>style.visibility</p:attrName>
                                        </p:attrNameLst>
                                      </p:cBhvr>
                                      <p:to>
                                        <p:strVal val="visible"/>
                                      </p:to>
                                    </p:set>
                                  </p:childTnLst>
                                </p:cTn>
                              </p:par>
                            </p:childTnLst>
                          </p:cTn>
                        </p:par>
                        <p:par>
                          <p:cTn id="60" fill="hold">
                            <p:stCondLst>
                              <p:cond delay="500"/>
                            </p:stCondLst>
                            <p:childTnLst>
                              <p:par>
                                <p:cTn id="61" presetID="22" presetClass="entr" presetSubtype="1"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up)">
                                      <p:cBhvr>
                                        <p:cTn id="63" dur="500"/>
                                        <p:tgtEl>
                                          <p:spTgt spid="25"/>
                                        </p:tgtEl>
                                      </p:cBhvr>
                                    </p:animEffect>
                                  </p:childTnLst>
                                </p:cTn>
                              </p:par>
                            </p:childTnLst>
                          </p:cTn>
                        </p:par>
                        <p:par>
                          <p:cTn id="64" fill="hold">
                            <p:stCondLst>
                              <p:cond delay="1000"/>
                            </p:stCondLst>
                            <p:childTnLst>
                              <p:par>
                                <p:cTn id="65" presetID="1" presetClass="entr" presetSubtype="0" fill="hold" grpId="0" nodeType="afterEffect">
                                  <p:stCondLst>
                                    <p:cond delay="500"/>
                                  </p:stCondLst>
                                  <p:childTnLst>
                                    <p:set>
                                      <p:cBhvr>
                                        <p:cTn id="66" dur="1" fill="hold">
                                          <p:stCondLst>
                                            <p:cond delay="0"/>
                                          </p:stCondLst>
                                        </p:cTn>
                                        <p:tgtEl>
                                          <p:spTgt spid="4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42"/>
                                        </p:tgtEl>
                                        <p:attrNameLst>
                                          <p:attrName>style.visibility</p:attrName>
                                        </p:attrNameLst>
                                      </p:cBhvr>
                                      <p:to>
                                        <p:strVal val="visible"/>
                                      </p:to>
                                    </p:set>
                                  </p:childTnLst>
                                </p:cTn>
                              </p:par>
                            </p:childTnLst>
                          </p:cTn>
                        </p:par>
                        <p:par>
                          <p:cTn id="71" fill="hold">
                            <p:stCondLst>
                              <p:cond delay="0"/>
                            </p:stCondLst>
                            <p:childTnLst>
                              <p:par>
                                <p:cTn id="72" presetID="22" presetClass="entr" presetSubtype="8" fill="hold" nodeType="afterEffect">
                                  <p:stCondLst>
                                    <p:cond delay="500"/>
                                  </p:stCondLst>
                                  <p:childTnLst>
                                    <p:set>
                                      <p:cBhvr>
                                        <p:cTn id="73" dur="1" fill="hold">
                                          <p:stCondLst>
                                            <p:cond delay="0"/>
                                          </p:stCondLst>
                                        </p:cTn>
                                        <p:tgtEl>
                                          <p:spTgt spid="44"/>
                                        </p:tgtEl>
                                        <p:attrNameLst>
                                          <p:attrName>style.visibility</p:attrName>
                                        </p:attrNameLst>
                                      </p:cBhvr>
                                      <p:to>
                                        <p:strVal val="visible"/>
                                      </p:to>
                                    </p:set>
                                    <p:animEffect transition="in" filter="wipe(left)">
                                      <p:cBhvr>
                                        <p:cTn id="74" dur="500"/>
                                        <p:tgtEl>
                                          <p:spTgt spid="44"/>
                                        </p:tgtEl>
                                      </p:cBhvr>
                                    </p:animEffect>
                                  </p:childTnLst>
                                </p:cTn>
                              </p:par>
                            </p:childTnLst>
                          </p:cTn>
                        </p:par>
                        <p:par>
                          <p:cTn id="75" fill="hold">
                            <p:stCondLst>
                              <p:cond delay="1000"/>
                            </p:stCondLst>
                            <p:childTnLst>
                              <p:par>
                                <p:cTn id="76" presetID="1" presetClass="entr" presetSubtype="0"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p:bldP spid="196" grpId="0"/>
      <p:bldP spid="40" grpId="0"/>
      <p:bldP spid="24" grpId="0" animBg="1"/>
      <p:bldP spid="52" grpId="0" animBg="1"/>
      <p:bldP spid="36" grpId="0"/>
      <p:bldP spid="39" grpId="0"/>
      <p:bldP spid="43" grpId="0" animBg="1"/>
      <p:bldP spid="27" grpId="0" animBg="1"/>
      <p:bldP spid="25" grpId="0" animBg="1"/>
      <p:bldP spid="41" grpId="0" animBg="1"/>
      <p:bldP spid="45" grpId="0" animBg="1"/>
      <p:bldP spid="57" grpId="0" animBg="1"/>
      <p:bldP spid="37" grpId="0"/>
      <p:bldP spid="42" grpId="0" animBg="1"/>
      <p:bldP spid="4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txBox="1">
            <a:spLocks noChangeArrowheads="1"/>
          </p:cNvSpPr>
          <p:nvPr/>
        </p:nvSpPr>
        <p:spPr bwMode="auto">
          <a:xfrm>
            <a:off x="-4762" y="-50800"/>
            <a:ext cx="91487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US" altLang="en-US" sz="3600" dirty="0">
                <a:solidFill>
                  <a:srgbClr val="03295A"/>
                </a:solidFill>
                <a:latin typeface="Calibri" panose="020F0502020204030204"/>
              </a:rPr>
              <a:t>Current Status</a:t>
            </a:r>
            <a:endParaRPr lang="en-US" altLang="en-US" sz="3600" i="1" dirty="0">
              <a:solidFill>
                <a:srgbClr val="03295A"/>
              </a:solidFill>
              <a:latin typeface="Calibri" panose="020F0502020204030204"/>
            </a:endParaRPr>
          </a:p>
        </p:txBody>
      </p:sp>
      <p:pic>
        <p:nvPicPr>
          <p:cNvPr id="25603" name="Picture 11"/>
          <p:cNvPicPr>
            <a:picLocks noChangeAspect="1"/>
          </p:cNvPicPr>
          <p:nvPr/>
        </p:nvPicPr>
        <p:blipFill>
          <a:blip r:embed="rId3" cstate="print">
            <a:extLst>
              <a:ext uri="{28A0092B-C50C-407E-A947-70E740481C1C}">
                <a14:useLocalDpi xmlns:a14="http://schemas.microsoft.com/office/drawing/2010/main" val="0"/>
              </a:ext>
            </a:extLst>
          </a:blip>
          <a:srcRect r="51180" b="44173"/>
          <a:stretch>
            <a:fillRect/>
          </a:stretch>
        </p:blipFill>
        <p:spPr bwMode="auto">
          <a:xfrm>
            <a:off x="8312150" y="2"/>
            <a:ext cx="827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Rectangle 12"/>
          <p:cNvSpPr>
            <a:spLocks noChangeArrowheads="1"/>
          </p:cNvSpPr>
          <p:nvPr/>
        </p:nvSpPr>
        <p:spPr bwMode="auto">
          <a:xfrm>
            <a:off x="-3175" y="990600"/>
            <a:ext cx="9144000" cy="107950"/>
          </a:xfrm>
          <a:prstGeom prst="rect">
            <a:avLst/>
          </a:prstGeom>
          <a:solidFill>
            <a:srgbClr val="03295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25605" name="Rectangle 13"/>
          <p:cNvSpPr>
            <a:spLocks noChangeArrowheads="1"/>
          </p:cNvSpPr>
          <p:nvPr/>
        </p:nvSpPr>
        <p:spPr bwMode="auto">
          <a:xfrm>
            <a:off x="3175" y="1084263"/>
            <a:ext cx="9144000" cy="107950"/>
          </a:xfrm>
          <a:prstGeom prst="rect">
            <a:avLst/>
          </a:prstGeom>
          <a:solidFill>
            <a:srgbClr val="007ED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25606" name="Rectangle 14"/>
          <p:cNvSpPr>
            <a:spLocks noChangeArrowheads="1"/>
          </p:cNvSpPr>
          <p:nvPr/>
        </p:nvSpPr>
        <p:spPr bwMode="auto">
          <a:xfrm>
            <a:off x="-4762" y="1163638"/>
            <a:ext cx="9144001" cy="107950"/>
          </a:xfrm>
          <a:prstGeom prst="rect">
            <a:avLst/>
          </a:prstGeom>
          <a:solidFill>
            <a:srgbClr val="A2B9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8" name="Rectangle 7"/>
          <p:cNvSpPr/>
          <p:nvPr/>
        </p:nvSpPr>
        <p:spPr>
          <a:xfrm>
            <a:off x="5334000" y="5934388"/>
            <a:ext cx="3124200" cy="369332"/>
          </a:xfrm>
          <a:prstGeom prst="rect">
            <a:avLst/>
          </a:prstGeom>
          <a:ln w="28575">
            <a:noFill/>
          </a:ln>
        </p:spPr>
        <p:txBody>
          <a:bodyPr wrap="square">
            <a:spAutoFit/>
          </a:bodyPr>
          <a:lstStyle/>
          <a:p>
            <a:pPr algn="ctr"/>
            <a:r>
              <a:rPr lang="en-GB" dirty="0">
                <a:solidFill>
                  <a:srgbClr val="0080FF"/>
                </a:solidFill>
                <a:latin typeface="Calibri"/>
                <a:cs typeface="Calibri"/>
                <a:sym typeface="Wingdings" panose="05000000000000000000" pitchFamily="2" charset="2"/>
              </a:rPr>
              <a:t> 2 States have Signed</a:t>
            </a:r>
          </a:p>
        </p:txBody>
      </p:sp>
      <p:sp>
        <p:nvSpPr>
          <p:cNvPr id="9" name="Rectangle 8"/>
          <p:cNvSpPr/>
          <p:nvPr/>
        </p:nvSpPr>
        <p:spPr>
          <a:xfrm>
            <a:off x="990600" y="5911101"/>
            <a:ext cx="4114800" cy="508240"/>
          </a:xfrm>
          <a:prstGeom prst="rect">
            <a:avLst/>
          </a:prstGeom>
          <a:ln w="28575">
            <a:noFill/>
          </a:ln>
        </p:spPr>
        <p:txBody>
          <a:bodyPr wrap="square" anchor="ctr">
            <a:noAutofit/>
          </a:bodyPr>
          <a:lstStyle/>
          <a:p>
            <a:pPr algn="ctr"/>
            <a:r>
              <a:rPr lang="en-GB" dirty="0">
                <a:solidFill>
                  <a:srgbClr val="03295A"/>
                </a:solidFill>
                <a:latin typeface="Calibri"/>
                <a:cs typeface="Calibri"/>
                <a:sym typeface="Wingdings" panose="05000000000000000000" pitchFamily="2" charset="2"/>
              </a:rPr>
              <a:t>  40 States + REIOs are bound</a:t>
            </a:r>
            <a:endParaRPr lang="en-GB" dirty="0">
              <a:solidFill>
                <a:srgbClr val="03295A"/>
              </a:solidFill>
              <a:latin typeface="Calibri"/>
              <a:cs typeface="Calibri"/>
            </a:endParaRPr>
          </a:p>
        </p:txBody>
      </p:sp>
      <p:pic>
        <p:nvPicPr>
          <p:cNvPr id="3" name="Picture 2">
            <a:extLst>
              <a:ext uri="{FF2B5EF4-FFF2-40B4-BE49-F238E27FC236}">
                <a16:creationId xmlns:a16="http://schemas.microsoft.com/office/drawing/2014/main" id="{1703B0CB-90A2-4F6A-9ABD-3383AA1389A1}"/>
              </a:ext>
            </a:extLst>
          </p:cNvPr>
          <p:cNvPicPr>
            <a:picLocks noChangeAspect="1"/>
          </p:cNvPicPr>
          <p:nvPr/>
        </p:nvPicPr>
        <p:blipFill rotWithShape="1">
          <a:blip r:embed="rId4"/>
          <a:srcRect l="-44" t="19861" b="14444"/>
          <a:stretch/>
        </p:blipFill>
        <p:spPr>
          <a:xfrm>
            <a:off x="107576" y="1362076"/>
            <a:ext cx="8924912" cy="4505324"/>
          </a:xfrm>
          <a:prstGeom prst="rect">
            <a:avLst/>
          </a:prstGeom>
        </p:spPr>
      </p:pic>
    </p:spTree>
    <p:extLst>
      <p:ext uri="{BB962C8B-B14F-4D97-AF65-F5344CB8AC3E}">
        <p14:creationId xmlns:p14="http://schemas.microsoft.com/office/powerpoint/2010/main" val="3300359339"/>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txBox="1">
            <a:spLocks noChangeArrowheads="1"/>
          </p:cNvSpPr>
          <p:nvPr/>
        </p:nvSpPr>
        <p:spPr bwMode="auto">
          <a:xfrm>
            <a:off x="-4762" y="-50800"/>
            <a:ext cx="91487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US" altLang="en-US" sz="3600" dirty="0">
                <a:solidFill>
                  <a:srgbClr val="03295A"/>
                </a:solidFill>
                <a:latin typeface="Calibri" panose="020F0502020204030204"/>
              </a:rPr>
              <a:t>Protocol on Applicable Law</a:t>
            </a:r>
            <a:endParaRPr lang="en-US" altLang="en-US" sz="3600" i="1" dirty="0">
              <a:solidFill>
                <a:srgbClr val="03295A"/>
              </a:solidFill>
              <a:latin typeface="Calibri" panose="020F0502020204030204"/>
            </a:endParaRPr>
          </a:p>
        </p:txBody>
      </p:sp>
      <p:pic>
        <p:nvPicPr>
          <p:cNvPr id="25603" name="Picture 11"/>
          <p:cNvPicPr>
            <a:picLocks noChangeAspect="1"/>
          </p:cNvPicPr>
          <p:nvPr/>
        </p:nvPicPr>
        <p:blipFill>
          <a:blip r:embed="rId3" cstate="print">
            <a:extLst>
              <a:ext uri="{28A0092B-C50C-407E-A947-70E740481C1C}">
                <a14:useLocalDpi xmlns:a14="http://schemas.microsoft.com/office/drawing/2010/main" val="0"/>
              </a:ext>
            </a:extLst>
          </a:blip>
          <a:srcRect r="51180" b="44173"/>
          <a:stretch>
            <a:fillRect/>
          </a:stretch>
        </p:blipFill>
        <p:spPr bwMode="auto">
          <a:xfrm>
            <a:off x="8312150" y="2"/>
            <a:ext cx="827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Rectangle 12"/>
          <p:cNvSpPr>
            <a:spLocks noChangeArrowheads="1"/>
          </p:cNvSpPr>
          <p:nvPr/>
        </p:nvSpPr>
        <p:spPr bwMode="auto">
          <a:xfrm>
            <a:off x="-3175" y="990600"/>
            <a:ext cx="9144000" cy="107950"/>
          </a:xfrm>
          <a:prstGeom prst="rect">
            <a:avLst/>
          </a:prstGeom>
          <a:solidFill>
            <a:srgbClr val="03295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25605" name="Rectangle 13"/>
          <p:cNvSpPr>
            <a:spLocks noChangeArrowheads="1"/>
          </p:cNvSpPr>
          <p:nvPr/>
        </p:nvSpPr>
        <p:spPr bwMode="auto">
          <a:xfrm>
            <a:off x="3175" y="1084263"/>
            <a:ext cx="9144000" cy="107950"/>
          </a:xfrm>
          <a:prstGeom prst="rect">
            <a:avLst/>
          </a:prstGeom>
          <a:solidFill>
            <a:srgbClr val="007ED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25606" name="Rectangle 14"/>
          <p:cNvSpPr>
            <a:spLocks noChangeArrowheads="1"/>
          </p:cNvSpPr>
          <p:nvPr/>
        </p:nvSpPr>
        <p:spPr bwMode="auto">
          <a:xfrm>
            <a:off x="-4762" y="1163638"/>
            <a:ext cx="9144001" cy="107950"/>
          </a:xfrm>
          <a:prstGeom prst="rect">
            <a:avLst/>
          </a:prstGeom>
          <a:solidFill>
            <a:srgbClr val="A2B9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solidFill>
                <a:prstClr val="black"/>
              </a:solidFill>
              <a:latin typeface="Verdana" panose="020B0604030504040204" pitchFamily="34" charset="0"/>
            </a:endParaRPr>
          </a:p>
        </p:txBody>
      </p:sp>
      <p:sp>
        <p:nvSpPr>
          <p:cNvPr id="7" name="Rectangle 3"/>
          <p:cNvSpPr txBox="1">
            <a:spLocks noChangeArrowheads="1"/>
          </p:cNvSpPr>
          <p:nvPr/>
        </p:nvSpPr>
        <p:spPr>
          <a:xfrm>
            <a:off x="685800" y="1447800"/>
            <a:ext cx="7772400" cy="4572000"/>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eaLnBrk="1" hangingPunct="1">
              <a:buFontTx/>
              <a:buNone/>
            </a:pPr>
            <a:r>
              <a:rPr lang="en-GB" altLang="en-US" dirty="0">
                <a:solidFill>
                  <a:srgbClr val="03295A"/>
                </a:solidFill>
              </a:rPr>
              <a:t>Scope of Application</a:t>
            </a:r>
          </a:p>
          <a:p>
            <a:pPr eaLnBrk="1" hangingPunct="1">
              <a:buClr>
                <a:srgbClr val="03295A"/>
              </a:buClr>
            </a:pPr>
            <a:r>
              <a:rPr lang="en-GB" altLang="en-US" sz="2400" dirty="0">
                <a:solidFill>
                  <a:srgbClr val="007ED3"/>
                </a:solidFill>
              </a:rPr>
              <a:t>Determines</a:t>
            </a:r>
            <a:r>
              <a:rPr lang="en-GB" altLang="en-US" sz="2400" dirty="0">
                <a:solidFill>
                  <a:srgbClr val="03295A"/>
                </a:solidFill>
              </a:rPr>
              <a:t> the </a:t>
            </a:r>
            <a:r>
              <a:rPr lang="en-GB" altLang="en-US" sz="2400" dirty="0">
                <a:solidFill>
                  <a:srgbClr val="007ED3"/>
                </a:solidFill>
              </a:rPr>
              <a:t>law applicable</a:t>
            </a:r>
            <a:r>
              <a:rPr lang="en-GB" altLang="en-US" sz="2400" dirty="0">
                <a:solidFill>
                  <a:srgbClr val="03295A"/>
                </a:solidFill>
              </a:rPr>
              <a:t> to maintenance obligations arising from a family relationship, parentage, marriage or affinity, including a maintenance obligation in respect of a child regardless of the marital status of the parents.</a:t>
            </a:r>
          </a:p>
        </p:txBody>
      </p:sp>
    </p:spTree>
    <p:extLst>
      <p:ext uri="{BB962C8B-B14F-4D97-AF65-F5344CB8AC3E}">
        <p14:creationId xmlns:p14="http://schemas.microsoft.com/office/powerpoint/2010/main" val="918520986"/>
      </p:ext>
    </p:extLst>
  </p:cSld>
  <p:clrMapOvr>
    <a:masterClrMapping/>
  </p:clrMapOvr>
  <p:transition>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4"/>
          <p:cNvSpPr>
            <a:spLocks noGrp="1" noChangeArrowheads="1"/>
          </p:cNvSpPr>
          <p:nvPr>
            <p:ph type="subTitle" idx="4294967295"/>
          </p:nvPr>
        </p:nvSpPr>
        <p:spPr>
          <a:xfrm>
            <a:off x="0" y="2709863"/>
            <a:ext cx="4105275" cy="1655762"/>
          </a:xfrm>
        </p:spPr>
        <p:txBody>
          <a:bodyPr/>
          <a:lstStyle/>
          <a:p>
            <a:pPr marL="0" indent="0">
              <a:buNone/>
            </a:pPr>
            <a:br>
              <a:rPr lang="en-US" altLang="en-US" b="1"/>
            </a:br>
            <a:endParaRPr lang="en-US" altLang="en-US" b="1" u="sng">
              <a:solidFill>
                <a:srgbClr val="0094D2"/>
              </a:solidFill>
            </a:endParaRPr>
          </a:p>
        </p:txBody>
      </p:sp>
      <p:pic>
        <p:nvPicPr>
          <p:cNvPr id="77827" name="Picture 4"/>
          <p:cNvPicPr>
            <a:picLocks noChangeAspect="1"/>
          </p:cNvPicPr>
          <p:nvPr/>
        </p:nvPicPr>
        <p:blipFill>
          <a:blip r:embed="rId3" cstate="print">
            <a:extLst>
              <a:ext uri="{28A0092B-C50C-407E-A947-70E740481C1C}">
                <a14:useLocalDpi xmlns:a14="http://schemas.microsoft.com/office/drawing/2010/main" val="0"/>
              </a:ext>
            </a:extLst>
          </a:blip>
          <a:srcRect l="7159" t="24800" r="25639" b="28999"/>
          <a:stretch>
            <a:fillRect/>
          </a:stretch>
        </p:blipFill>
        <p:spPr bwMode="auto">
          <a:xfrm>
            <a:off x="2803525" y="2736853"/>
            <a:ext cx="3536950" cy="19446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7828" name="Rectangle 4"/>
          <p:cNvSpPr>
            <a:spLocks noChangeArrowheads="1"/>
          </p:cNvSpPr>
          <p:nvPr/>
        </p:nvSpPr>
        <p:spPr bwMode="auto">
          <a:xfrm>
            <a:off x="0" y="620713"/>
            <a:ext cx="9144000" cy="1123950"/>
          </a:xfrm>
          <a:prstGeom prst="rect">
            <a:avLst/>
          </a:prstGeom>
          <a:solidFill>
            <a:srgbClr val="03295A"/>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742950" indent="-285750">
              <a:spcBef>
                <a:spcPct val="50000"/>
              </a:spcBef>
              <a:buSzPct val="60000"/>
              <a:buChar char="•"/>
              <a:defRPr sz="2000">
                <a:solidFill>
                  <a:srgbClr val="000066"/>
                </a:solidFill>
                <a:latin typeface="Verdana" panose="020B0604030504040204" pitchFamily="34" charset="0"/>
              </a:defRPr>
            </a:lvl2pPr>
            <a:lvl3pPr marL="1143000" indent="-2286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600200" indent="-228600">
              <a:spcBef>
                <a:spcPct val="20000"/>
              </a:spcBef>
              <a:buChar char="–"/>
              <a:defRPr>
                <a:solidFill>
                  <a:schemeClr val="tx1"/>
                </a:solidFill>
                <a:latin typeface="Verdana" panose="020B0604030504040204" pitchFamily="34" charset="0"/>
              </a:defRPr>
            </a:lvl4pPr>
            <a:lvl5pPr marL="2057400" indent="-228600">
              <a:spcBef>
                <a:spcPct val="20000"/>
              </a:spcBef>
              <a:buChar char="»"/>
              <a:defRPr sz="16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Verdana" panose="020B0604030504040204" pitchFamily="34" charset="0"/>
              </a:defRPr>
            </a:lvl9pPr>
          </a:lstStyle>
          <a:p>
            <a:pPr algn="ctr" eaLnBrk="1" hangingPunct="1">
              <a:spcBef>
                <a:spcPct val="0"/>
              </a:spcBef>
              <a:buClrTx/>
              <a:buFontTx/>
              <a:buNone/>
            </a:pPr>
            <a:r>
              <a:rPr lang="en-US" altLang="en-US" sz="2800" b="1" dirty="0">
                <a:solidFill>
                  <a:schemeClr val="bg1"/>
                </a:solidFill>
              </a:rPr>
              <a:t>Thank you</a:t>
            </a:r>
          </a:p>
        </p:txBody>
      </p:sp>
      <p:sp>
        <p:nvSpPr>
          <p:cNvPr id="77829" name="Rectangle 4"/>
          <p:cNvSpPr>
            <a:spLocks noChangeArrowheads="1"/>
          </p:cNvSpPr>
          <p:nvPr/>
        </p:nvSpPr>
        <p:spPr bwMode="auto">
          <a:xfrm>
            <a:off x="0" y="5357815"/>
            <a:ext cx="9144000" cy="936625"/>
          </a:xfrm>
          <a:prstGeom prst="rect">
            <a:avLst/>
          </a:prstGeom>
          <a:solidFill>
            <a:srgbClr val="A2B93B"/>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742950" indent="-285750">
              <a:spcBef>
                <a:spcPct val="50000"/>
              </a:spcBef>
              <a:buSzPct val="60000"/>
              <a:buChar char="•"/>
              <a:defRPr sz="2000">
                <a:solidFill>
                  <a:srgbClr val="000066"/>
                </a:solidFill>
                <a:latin typeface="Verdana" panose="020B0604030504040204" pitchFamily="34" charset="0"/>
              </a:defRPr>
            </a:lvl2pPr>
            <a:lvl3pPr marL="1143000" indent="-2286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600200" indent="-228600">
              <a:spcBef>
                <a:spcPct val="20000"/>
              </a:spcBef>
              <a:buChar char="–"/>
              <a:defRPr>
                <a:solidFill>
                  <a:schemeClr val="tx1"/>
                </a:solidFill>
                <a:latin typeface="Verdana" panose="020B0604030504040204" pitchFamily="34" charset="0"/>
              </a:defRPr>
            </a:lvl4pPr>
            <a:lvl5pPr marL="2057400" indent="-228600">
              <a:spcBef>
                <a:spcPct val="20000"/>
              </a:spcBef>
              <a:buChar char="»"/>
              <a:defRPr sz="1600">
                <a:solidFill>
                  <a:schemeClr val="tx1"/>
                </a:solidFill>
                <a:latin typeface="Verdana" panose="020B0604030504040204" pitchFamily="34" charset="0"/>
              </a:defRPr>
            </a:lvl5pPr>
            <a:lvl6pPr marL="2514600" indent="-228600" eaLnBrk="0" fontAlgn="base" hangingPunct="0">
              <a:spcBef>
                <a:spcPct val="20000"/>
              </a:spcBef>
              <a:spcAft>
                <a:spcPct val="0"/>
              </a:spcAft>
              <a:buChar char="»"/>
              <a:defRPr sz="1600">
                <a:solidFill>
                  <a:schemeClr val="tx1"/>
                </a:solidFill>
                <a:latin typeface="Verdana" panose="020B0604030504040204" pitchFamily="34" charset="0"/>
              </a:defRPr>
            </a:lvl6pPr>
            <a:lvl7pPr marL="2971800" indent="-228600" eaLnBrk="0" fontAlgn="base" hangingPunct="0">
              <a:spcBef>
                <a:spcPct val="20000"/>
              </a:spcBef>
              <a:spcAft>
                <a:spcPct val="0"/>
              </a:spcAft>
              <a:buChar char="»"/>
              <a:defRPr sz="1600">
                <a:solidFill>
                  <a:schemeClr val="tx1"/>
                </a:solidFill>
                <a:latin typeface="Verdana" panose="020B0604030504040204" pitchFamily="34" charset="0"/>
              </a:defRPr>
            </a:lvl7pPr>
            <a:lvl8pPr marL="3429000" indent="-228600" eaLnBrk="0" fontAlgn="base" hangingPunct="0">
              <a:spcBef>
                <a:spcPct val="20000"/>
              </a:spcBef>
              <a:spcAft>
                <a:spcPct val="0"/>
              </a:spcAft>
              <a:buChar char="»"/>
              <a:defRPr sz="1600">
                <a:solidFill>
                  <a:schemeClr val="tx1"/>
                </a:solidFill>
                <a:latin typeface="Verdana" panose="020B0604030504040204" pitchFamily="34" charset="0"/>
              </a:defRPr>
            </a:lvl8pPr>
            <a:lvl9pPr marL="3886200" indent="-228600" eaLnBrk="0" fontAlgn="base" hangingPunct="0">
              <a:spcBef>
                <a:spcPct val="20000"/>
              </a:spcBef>
              <a:spcAft>
                <a:spcPct val="0"/>
              </a:spcAft>
              <a:buChar char="»"/>
              <a:defRPr sz="1600">
                <a:solidFill>
                  <a:schemeClr val="tx1"/>
                </a:solidFill>
                <a:latin typeface="Verdana" panose="020B0604030504040204" pitchFamily="34" charset="0"/>
              </a:defRPr>
            </a:lvl9pPr>
          </a:lstStyle>
          <a:p>
            <a:pPr algn="ctr" eaLnBrk="1" hangingPunct="1">
              <a:spcBef>
                <a:spcPct val="0"/>
              </a:spcBef>
              <a:buClrTx/>
              <a:buFontTx/>
              <a:buNone/>
            </a:pPr>
            <a:r>
              <a:rPr lang="en-US" altLang="en-US" sz="1800" dirty="0">
                <a:solidFill>
                  <a:schemeClr val="bg1"/>
                </a:solidFill>
              </a:rPr>
              <a:t>www.hcch.net </a:t>
            </a:r>
            <a:endParaRPr lang="en-US" altLang="en-US" sz="2800" dirty="0">
              <a:solidFill>
                <a:schemeClr val="bg1"/>
              </a:solidFill>
            </a:endParaRPr>
          </a:p>
        </p:txBody>
      </p:sp>
      <p:sp>
        <p:nvSpPr>
          <p:cNvPr id="77830" name="Rectangle 7"/>
          <p:cNvSpPr>
            <a:spLocks noChangeArrowheads="1"/>
          </p:cNvSpPr>
          <p:nvPr/>
        </p:nvSpPr>
        <p:spPr bwMode="auto">
          <a:xfrm>
            <a:off x="0" y="1824040"/>
            <a:ext cx="9156700" cy="619125"/>
          </a:xfrm>
          <a:prstGeom prst="rect">
            <a:avLst/>
          </a:prstGeom>
          <a:solidFill>
            <a:srgbClr val="0069B4"/>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nchor="ct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r>
              <a:rPr lang="en-AU" altLang="en-US" dirty="0">
                <a:solidFill>
                  <a:schemeClr val="bg1"/>
                </a:solidFill>
                <a:latin typeface="Calibri" panose="020F0502020204030204" pitchFamily="34" charset="0"/>
                <a:cs typeface="Calibri" panose="020F0502020204030204" pitchFamily="34" charset="0"/>
              </a:rPr>
              <a:t>Philippe Lortie </a:t>
            </a:r>
          </a:p>
          <a:p>
            <a:pPr algn="ctr" eaLnBrk="1" hangingPunct="1"/>
            <a:r>
              <a:rPr lang="en-AU" altLang="en-US" b="0" dirty="0">
                <a:solidFill>
                  <a:schemeClr val="bg1"/>
                </a:solidFill>
                <a:latin typeface="Calibri" panose="020F0502020204030204" pitchFamily="34" charset="0"/>
                <a:cs typeface="Calibri" panose="020F0502020204030204" pitchFamily="34" charset="0"/>
              </a:rPr>
              <a:t>First Secretary, HCCH</a:t>
            </a:r>
            <a:endParaRPr lang="en-AU" altLang="en-US" sz="36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5705242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txBox="1">
            <a:spLocks noChangeArrowheads="1"/>
          </p:cNvSpPr>
          <p:nvPr/>
        </p:nvSpPr>
        <p:spPr bwMode="auto">
          <a:xfrm>
            <a:off x="3176" y="3969"/>
            <a:ext cx="91487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US" altLang="en-US" sz="3600" i="1" dirty="0">
                <a:solidFill>
                  <a:srgbClr val="03295A"/>
                </a:solidFill>
                <a:latin typeface="+mn-lt"/>
              </a:rPr>
              <a:t>Statistics</a:t>
            </a:r>
          </a:p>
        </p:txBody>
      </p:sp>
      <p:pic>
        <p:nvPicPr>
          <p:cNvPr id="25603" name="Picture 11"/>
          <p:cNvPicPr>
            <a:picLocks noChangeAspect="1"/>
          </p:cNvPicPr>
          <p:nvPr/>
        </p:nvPicPr>
        <p:blipFill>
          <a:blip r:embed="rId3" cstate="print">
            <a:extLst>
              <a:ext uri="{28A0092B-C50C-407E-A947-70E740481C1C}">
                <a14:useLocalDpi xmlns:a14="http://schemas.microsoft.com/office/drawing/2010/main" val="0"/>
              </a:ext>
            </a:extLst>
          </a:blip>
          <a:srcRect r="51180" b="44173"/>
          <a:stretch>
            <a:fillRect/>
          </a:stretch>
        </p:blipFill>
        <p:spPr bwMode="auto">
          <a:xfrm>
            <a:off x="8250925" y="192089"/>
            <a:ext cx="827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Rectangle 12"/>
          <p:cNvSpPr>
            <a:spLocks noChangeArrowheads="1"/>
          </p:cNvSpPr>
          <p:nvPr/>
        </p:nvSpPr>
        <p:spPr bwMode="auto">
          <a:xfrm>
            <a:off x="-3175" y="990600"/>
            <a:ext cx="9144000" cy="107950"/>
          </a:xfrm>
          <a:prstGeom prst="rect">
            <a:avLst/>
          </a:prstGeom>
          <a:solidFill>
            <a:srgbClr val="03295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25605" name="Rectangle 13"/>
          <p:cNvSpPr>
            <a:spLocks noChangeArrowheads="1"/>
          </p:cNvSpPr>
          <p:nvPr/>
        </p:nvSpPr>
        <p:spPr bwMode="auto">
          <a:xfrm>
            <a:off x="-15875" y="1070769"/>
            <a:ext cx="9144000" cy="107950"/>
          </a:xfrm>
          <a:prstGeom prst="rect">
            <a:avLst/>
          </a:prstGeom>
          <a:solidFill>
            <a:srgbClr val="007ED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25606" name="Rectangle 14"/>
          <p:cNvSpPr>
            <a:spLocks noChangeArrowheads="1"/>
          </p:cNvSpPr>
          <p:nvPr/>
        </p:nvSpPr>
        <p:spPr bwMode="auto">
          <a:xfrm>
            <a:off x="-4762" y="1163638"/>
            <a:ext cx="9144001" cy="107950"/>
          </a:xfrm>
          <a:prstGeom prst="rect">
            <a:avLst/>
          </a:prstGeom>
          <a:solidFill>
            <a:srgbClr val="A2B9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8" name="Text Box 8"/>
          <p:cNvSpPr txBox="1">
            <a:spLocks noChangeArrowheads="1"/>
          </p:cNvSpPr>
          <p:nvPr/>
        </p:nvSpPr>
        <p:spPr bwMode="auto">
          <a:xfrm>
            <a:off x="539752" y="1793875"/>
            <a:ext cx="2303463" cy="825500"/>
          </a:xfrm>
          <a:prstGeom prst="rect">
            <a:avLst/>
          </a:prstGeom>
          <a:solidFill>
            <a:srgbClr val="000066"/>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spcBef>
                <a:spcPct val="50000"/>
              </a:spcBef>
            </a:pPr>
            <a:r>
              <a:rPr lang="en-GB" altLang="en-US" sz="1600" b="0" dirty="0">
                <a:solidFill>
                  <a:schemeClr val="bg1"/>
                </a:solidFill>
              </a:rPr>
              <a:t>240 millions persons</a:t>
            </a:r>
            <a:br>
              <a:rPr lang="en-GB" altLang="en-US" sz="1600" b="0" dirty="0">
                <a:solidFill>
                  <a:schemeClr val="bg1"/>
                </a:solidFill>
              </a:rPr>
            </a:br>
            <a:r>
              <a:rPr lang="en-GB" altLang="en-US" sz="1600" b="0" dirty="0">
                <a:solidFill>
                  <a:schemeClr val="bg1"/>
                </a:solidFill>
              </a:rPr>
              <a:t>live outside their State of origin</a:t>
            </a:r>
            <a:endParaRPr lang="en-US" altLang="en-US" sz="1600" b="0" dirty="0">
              <a:solidFill>
                <a:schemeClr val="bg1"/>
              </a:solidFill>
            </a:endParaRPr>
          </a:p>
        </p:txBody>
      </p:sp>
      <p:sp>
        <p:nvSpPr>
          <p:cNvPr id="9" name="Text Box 9"/>
          <p:cNvSpPr txBox="1">
            <a:spLocks noChangeArrowheads="1"/>
          </p:cNvSpPr>
          <p:nvPr/>
        </p:nvSpPr>
        <p:spPr bwMode="auto">
          <a:xfrm>
            <a:off x="3421063" y="1916115"/>
            <a:ext cx="2303462" cy="581025"/>
          </a:xfrm>
          <a:prstGeom prst="rect">
            <a:avLst/>
          </a:prstGeom>
          <a:solidFill>
            <a:srgbClr val="99CC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spcBef>
                <a:spcPct val="50000"/>
              </a:spcBef>
            </a:pPr>
            <a:r>
              <a:rPr lang="en-GB" altLang="en-US" sz="1600" b="0">
                <a:solidFill>
                  <a:srgbClr val="000066"/>
                </a:solidFill>
              </a:rPr>
              <a:t>Increasing rates of family separation</a:t>
            </a:r>
          </a:p>
        </p:txBody>
      </p:sp>
      <p:sp>
        <p:nvSpPr>
          <p:cNvPr id="10" name="Text Box 10"/>
          <p:cNvSpPr txBox="1">
            <a:spLocks noChangeArrowheads="1"/>
          </p:cNvSpPr>
          <p:nvPr/>
        </p:nvSpPr>
        <p:spPr bwMode="auto">
          <a:xfrm>
            <a:off x="6299200" y="1671637"/>
            <a:ext cx="2305050" cy="1077218"/>
          </a:xfrm>
          <a:prstGeom prst="rect">
            <a:avLst/>
          </a:prstGeom>
          <a:solidFill>
            <a:srgbClr val="FF99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spcBef>
                <a:spcPct val="50000"/>
              </a:spcBef>
            </a:pPr>
            <a:r>
              <a:rPr lang="en-GB" altLang="en-US" sz="1600" b="0" dirty="0">
                <a:solidFill>
                  <a:srgbClr val="000066"/>
                </a:solidFill>
              </a:rPr>
              <a:t>Greater incidence of cross-border maintenance obligations</a:t>
            </a:r>
          </a:p>
        </p:txBody>
      </p:sp>
      <p:sp>
        <p:nvSpPr>
          <p:cNvPr id="11" name="Text Box 11"/>
          <p:cNvSpPr txBox="1">
            <a:spLocks noChangeArrowheads="1"/>
          </p:cNvSpPr>
          <p:nvPr/>
        </p:nvSpPr>
        <p:spPr bwMode="auto">
          <a:xfrm>
            <a:off x="5724527" y="1844675"/>
            <a:ext cx="576263" cy="641350"/>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spcBef>
                <a:spcPct val="50000"/>
              </a:spcBef>
            </a:pPr>
            <a:r>
              <a:rPr lang="fr-FR" altLang="en-US" sz="3600" b="0">
                <a:solidFill>
                  <a:srgbClr val="000066"/>
                </a:solidFill>
              </a:rPr>
              <a:t>=</a:t>
            </a:r>
            <a:endParaRPr lang="en-US" altLang="en-US" sz="3600" b="0">
              <a:solidFill>
                <a:srgbClr val="000066"/>
              </a:solidFill>
            </a:endParaRPr>
          </a:p>
        </p:txBody>
      </p:sp>
      <p:sp>
        <p:nvSpPr>
          <p:cNvPr id="12" name="Text Box 12"/>
          <p:cNvSpPr txBox="1">
            <a:spLocks noChangeArrowheads="1"/>
          </p:cNvSpPr>
          <p:nvPr/>
        </p:nvSpPr>
        <p:spPr bwMode="auto">
          <a:xfrm>
            <a:off x="2843213" y="1844675"/>
            <a:ext cx="576262" cy="641350"/>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b="1">
                <a:solidFill>
                  <a:schemeClr val="tx1"/>
                </a:solidFill>
                <a:latin typeface="Verdana" panose="020B0604030504040204" pitchFamily="34" charset="0"/>
              </a:defRPr>
            </a:lvl1pPr>
            <a:lvl2pPr marL="742950" indent="-285750">
              <a:defRPr sz="2000" b="1">
                <a:solidFill>
                  <a:schemeClr val="tx1"/>
                </a:solidFill>
                <a:latin typeface="Verdana" panose="020B0604030504040204" pitchFamily="34" charset="0"/>
              </a:defRPr>
            </a:lvl2pPr>
            <a:lvl3pPr marL="1143000" indent="-228600">
              <a:defRPr sz="2000" b="1">
                <a:solidFill>
                  <a:schemeClr val="tx1"/>
                </a:solidFill>
                <a:latin typeface="Verdana" panose="020B0604030504040204" pitchFamily="34" charset="0"/>
              </a:defRPr>
            </a:lvl3pPr>
            <a:lvl4pPr marL="1600200" indent="-228600">
              <a:defRPr sz="2000" b="1">
                <a:solidFill>
                  <a:schemeClr val="tx1"/>
                </a:solidFill>
                <a:latin typeface="Verdana" panose="020B0604030504040204" pitchFamily="34" charset="0"/>
              </a:defRPr>
            </a:lvl4pPr>
            <a:lvl5pPr marL="2057400" indent="-228600">
              <a:defRPr sz="2000" b="1">
                <a:solidFill>
                  <a:schemeClr val="tx1"/>
                </a:solidFill>
                <a:latin typeface="Verdana" panose="020B0604030504040204" pitchFamily="34" charset="0"/>
              </a:defRPr>
            </a:lvl5pPr>
            <a:lvl6pPr marL="2514600" indent="-228600" eaLnBrk="0" fontAlgn="base" hangingPunct="0">
              <a:spcBef>
                <a:spcPct val="0"/>
              </a:spcBef>
              <a:spcAft>
                <a:spcPct val="0"/>
              </a:spcAft>
              <a:defRPr sz="2000" b="1">
                <a:solidFill>
                  <a:schemeClr val="tx1"/>
                </a:solidFill>
                <a:latin typeface="Verdana" panose="020B0604030504040204" pitchFamily="34" charset="0"/>
              </a:defRPr>
            </a:lvl6pPr>
            <a:lvl7pPr marL="2971800" indent="-228600" eaLnBrk="0" fontAlgn="base" hangingPunct="0">
              <a:spcBef>
                <a:spcPct val="0"/>
              </a:spcBef>
              <a:spcAft>
                <a:spcPct val="0"/>
              </a:spcAft>
              <a:defRPr sz="2000" b="1">
                <a:solidFill>
                  <a:schemeClr val="tx1"/>
                </a:solidFill>
                <a:latin typeface="Verdana" panose="020B0604030504040204" pitchFamily="34" charset="0"/>
              </a:defRPr>
            </a:lvl7pPr>
            <a:lvl8pPr marL="3429000" indent="-228600" eaLnBrk="0" fontAlgn="base" hangingPunct="0">
              <a:spcBef>
                <a:spcPct val="0"/>
              </a:spcBef>
              <a:spcAft>
                <a:spcPct val="0"/>
              </a:spcAft>
              <a:defRPr sz="2000" b="1">
                <a:solidFill>
                  <a:schemeClr val="tx1"/>
                </a:solidFill>
                <a:latin typeface="Verdana" panose="020B0604030504040204" pitchFamily="34" charset="0"/>
              </a:defRPr>
            </a:lvl8pPr>
            <a:lvl9pPr marL="3886200" indent="-228600" eaLnBrk="0" fontAlgn="base" hangingPunct="0">
              <a:spcBef>
                <a:spcPct val="0"/>
              </a:spcBef>
              <a:spcAft>
                <a:spcPct val="0"/>
              </a:spcAft>
              <a:defRPr sz="2000" b="1">
                <a:solidFill>
                  <a:schemeClr val="tx1"/>
                </a:solidFill>
                <a:latin typeface="Verdana" panose="020B0604030504040204" pitchFamily="34" charset="0"/>
              </a:defRPr>
            </a:lvl9pPr>
          </a:lstStyle>
          <a:p>
            <a:pPr algn="ctr" eaLnBrk="1" hangingPunct="1">
              <a:spcBef>
                <a:spcPct val="50000"/>
              </a:spcBef>
            </a:pPr>
            <a:r>
              <a:rPr lang="fr-FR" altLang="en-US" sz="3600" b="0">
                <a:solidFill>
                  <a:srgbClr val="000066"/>
                </a:solidFill>
              </a:rPr>
              <a:t>+</a:t>
            </a:r>
            <a:endParaRPr lang="en-US" altLang="en-US" sz="3600" b="0">
              <a:solidFill>
                <a:srgbClr val="000066"/>
              </a:solidFill>
            </a:endParaRPr>
          </a:p>
        </p:txBody>
      </p:sp>
      <p:sp>
        <p:nvSpPr>
          <p:cNvPr id="13" name="Rectangle 3"/>
          <p:cNvSpPr txBox="1">
            <a:spLocks noChangeArrowheads="1"/>
          </p:cNvSpPr>
          <p:nvPr/>
        </p:nvSpPr>
        <p:spPr bwMode="auto">
          <a:xfrm>
            <a:off x="539750" y="1417638"/>
            <a:ext cx="8291512" cy="505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tabLst>
                <a:tab pos="2060575" algn="l"/>
              </a:tabLst>
            </a:pPr>
            <a:endParaRPr lang="fr-FR" altLang="en-US" dirty="0"/>
          </a:p>
          <a:p>
            <a:pPr eaLnBrk="1" hangingPunct="1">
              <a:tabLst>
                <a:tab pos="2060575" algn="l"/>
              </a:tabLst>
            </a:pPr>
            <a:endParaRPr lang="fr-FR" altLang="en-US" dirty="0"/>
          </a:p>
          <a:p>
            <a:pPr eaLnBrk="1" hangingPunct="1">
              <a:tabLst>
                <a:tab pos="2060575" algn="l"/>
              </a:tabLst>
            </a:pPr>
            <a:endParaRPr lang="fr-FR" altLang="en-US" dirty="0"/>
          </a:p>
          <a:p>
            <a:pPr eaLnBrk="1" hangingPunct="1">
              <a:tabLst>
                <a:tab pos="2060575" algn="l"/>
              </a:tabLst>
            </a:pPr>
            <a:r>
              <a:rPr lang="en-GB" altLang="en-US" dirty="0">
                <a:solidFill>
                  <a:srgbClr val="03295A"/>
                </a:solidFill>
              </a:rPr>
              <a:t>In some States, 1 </a:t>
            </a:r>
            <a:r>
              <a:rPr lang="en-GB" altLang="en-US" i="1" dirty="0">
                <a:solidFill>
                  <a:srgbClr val="03295A"/>
                </a:solidFill>
              </a:rPr>
              <a:t>international</a:t>
            </a:r>
            <a:r>
              <a:rPr lang="en-GB" altLang="en-US" dirty="0">
                <a:solidFill>
                  <a:srgbClr val="03295A"/>
                </a:solidFill>
              </a:rPr>
              <a:t> child support case for every 1,000 inhabitants</a:t>
            </a:r>
          </a:p>
          <a:p>
            <a:pPr eaLnBrk="1" hangingPunct="1">
              <a:tabLst>
                <a:tab pos="2060575" algn="l"/>
              </a:tabLst>
            </a:pPr>
            <a:r>
              <a:rPr lang="en-US" altLang="en-US" dirty="0">
                <a:solidFill>
                  <a:srgbClr val="03295A"/>
                </a:solidFill>
              </a:rPr>
              <a:t>There are estimated to be </a:t>
            </a:r>
            <a:r>
              <a:rPr lang="en-US" altLang="en-US" dirty="0">
                <a:solidFill>
                  <a:srgbClr val="007ED3"/>
                </a:solidFill>
              </a:rPr>
              <a:t>more than 1 million cases </a:t>
            </a:r>
            <a:r>
              <a:rPr lang="en-US" altLang="en-US" dirty="0">
                <a:solidFill>
                  <a:srgbClr val="03295A"/>
                </a:solidFill>
              </a:rPr>
              <a:t>of unpaid cross-border child support globally </a:t>
            </a:r>
            <a:endParaRPr lang="en-GB" altLang="en-US" dirty="0">
              <a:solidFill>
                <a:srgbClr val="03295A"/>
              </a:solidFill>
            </a:endParaRPr>
          </a:p>
          <a:p>
            <a:pPr eaLnBrk="1" hangingPunct="1">
              <a:tabLst>
                <a:tab pos="2060575" algn="l"/>
              </a:tabLst>
            </a:pPr>
            <a:r>
              <a:rPr lang="en-GB" altLang="en-US" dirty="0">
                <a:solidFill>
                  <a:srgbClr val="03295A"/>
                </a:solidFill>
              </a:rPr>
              <a:t>Child support payments (national and international) total </a:t>
            </a:r>
            <a:r>
              <a:rPr lang="en-GB" altLang="en-US" dirty="0">
                <a:solidFill>
                  <a:srgbClr val="007ED3"/>
                </a:solidFill>
              </a:rPr>
              <a:t>billions of dollars / Euros </a:t>
            </a:r>
            <a:r>
              <a:rPr lang="en-GB" altLang="en-US" dirty="0">
                <a:solidFill>
                  <a:srgbClr val="03295A"/>
                </a:solidFill>
              </a:rPr>
              <a:t>worldwide</a:t>
            </a:r>
          </a:p>
          <a:p>
            <a:pPr eaLnBrk="1" hangingPunct="1">
              <a:tabLst>
                <a:tab pos="2060575" algn="l"/>
              </a:tabLst>
            </a:pPr>
            <a:r>
              <a:rPr lang="en-GB" altLang="en-US" dirty="0">
                <a:solidFill>
                  <a:srgbClr val="03295A"/>
                </a:solidFill>
              </a:rPr>
              <a:t>Securing the recovery of maintenance </a:t>
            </a:r>
            <a:r>
              <a:rPr lang="en-GB" altLang="en-US" dirty="0">
                <a:solidFill>
                  <a:srgbClr val="007ED3"/>
                </a:solidFill>
              </a:rPr>
              <a:t>reduces the strain on government resources</a:t>
            </a:r>
          </a:p>
        </p:txBody>
      </p:sp>
    </p:spTree>
    <p:extLst>
      <p:ext uri="{BB962C8B-B14F-4D97-AF65-F5344CB8AC3E}">
        <p14:creationId xmlns:p14="http://schemas.microsoft.com/office/powerpoint/2010/main" val="569331135"/>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txBox="1">
            <a:spLocks noChangeArrowheads="1"/>
          </p:cNvSpPr>
          <p:nvPr/>
        </p:nvSpPr>
        <p:spPr bwMode="auto">
          <a:xfrm>
            <a:off x="-14288" y="45068"/>
            <a:ext cx="91487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US" altLang="en-US" sz="3600" dirty="0">
                <a:solidFill>
                  <a:srgbClr val="03295A"/>
                </a:solidFill>
                <a:latin typeface="+mn-lt"/>
              </a:rPr>
              <a:t>Recovery of Child Support in Context of </a:t>
            </a:r>
          </a:p>
          <a:p>
            <a:pPr algn="ctr" eaLnBrk="1" hangingPunct="1">
              <a:lnSpc>
                <a:spcPct val="100000"/>
              </a:lnSpc>
              <a:spcBef>
                <a:spcPct val="0"/>
              </a:spcBef>
              <a:buFontTx/>
              <a:buNone/>
              <a:defRPr/>
            </a:pPr>
            <a:r>
              <a:rPr lang="en-US" altLang="en-US" sz="3400" i="1" dirty="0">
                <a:solidFill>
                  <a:srgbClr val="03295A"/>
                </a:solidFill>
                <a:latin typeface="+mn-lt"/>
              </a:rPr>
              <a:t>UN Convention on the Rights of the Child</a:t>
            </a:r>
          </a:p>
        </p:txBody>
      </p:sp>
      <p:pic>
        <p:nvPicPr>
          <p:cNvPr id="25603" name="Picture 11"/>
          <p:cNvPicPr>
            <a:picLocks noChangeAspect="1"/>
          </p:cNvPicPr>
          <p:nvPr/>
        </p:nvPicPr>
        <p:blipFill>
          <a:blip r:embed="rId3" cstate="print">
            <a:extLst>
              <a:ext uri="{28A0092B-C50C-407E-A947-70E740481C1C}">
                <a14:useLocalDpi xmlns:a14="http://schemas.microsoft.com/office/drawing/2010/main" val="0"/>
              </a:ext>
            </a:extLst>
          </a:blip>
          <a:srcRect r="51180" b="44173"/>
          <a:stretch>
            <a:fillRect/>
          </a:stretch>
        </p:blipFill>
        <p:spPr bwMode="auto">
          <a:xfrm>
            <a:off x="8305231" y="262816"/>
            <a:ext cx="827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Rectangle 12"/>
          <p:cNvSpPr>
            <a:spLocks noChangeArrowheads="1"/>
          </p:cNvSpPr>
          <p:nvPr/>
        </p:nvSpPr>
        <p:spPr bwMode="auto">
          <a:xfrm>
            <a:off x="-4762" y="1055688"/>
            <a:ext cx="9144000" cy="107950"/>
          </a:xfrm>
          <a:prstGeom prst="rect">
            <a:avLst/>
          </a:prstGeom>
          <a:solidFill>
            <a:srgbClr val="03295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25605" name="Rectangle 13"/>
          <p:cNvSpPr>
            <a:spLocks noChangeArrowheads="1"/>
          </p:cNvSpPr>
          <p:nvPr/>
        </p:nvSpPr>
        <p:spPr bwMode="auto">
          <a:xfrm>
            <a:off x="-9525" y="1155701"/>
            <a:ext cx="9144000" cy="107950"/>
          </a:xfrm>
          <a:prstGeom prst="rect">
            <a:avLst/>
          </a:prstGeom>
          <a:solidFill>
            <a:srgbClr val="007ED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25606" name="Rectangle 14"/>
          <p:cNvSpPr>
            <a:spLocks noChangeArrowheads="1"/>
          </p:cNvSpPr>
          <p:nvPr/>
        </p:nvSpPr>
        <p:spPr bwMode="auto">
          <a:xfrm>
            <a:off x="-2382" y="1273175"/>
            <a:ext cx="9144001" cy="107950"/>
          </a:xfrm>
          <a:prstGeom prst="rect">
            <a:avLst/>
          </a:prstGeom>
          <a:solidFill>
            <a:srgbClr val="A2B93B"/>
          </a:solidFill>
          <a:ln>
            <a:noFill/>
          </a:ln>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14" name="Rectangle 8"/>
          <p:cNvSpPr>
            <a:spLocks noChangeArrowheads="1"/>
          </p:cNvSpPr>
          <p:nvPr/>
        </p:nvSpPr>
        <p:spPr bwMode="auto">
          <a:xfrm>
            <a:off x="308935" y="1806576"/>
            <a:ext cx="8532480" cy="4322640"/>
          </a:xfrm>
          <a:prstGeom prst="rect">
            <a:avLst/>
          </a:prstGeom>
          <a:noFill/>
          <a:ln w="38100">
            <a:solidFill>
              <a:srgbClr val="A2B93B"/>
            </a:solidFill>
            <a:miter lim="800000"/>
            <a:headEnd/>
            <a:tailEnd/>
          </a:ln>
          <a:extLst>
            <a:ext uri="{909E8E84-426E-40DD-AFC4-6F175D3DCCD1}">
              <a14:hiddenFill xmlns:a14="http://schemas.microsoft.com/office/drawing/2010/main">
                <a:solidFill>
                  <a:srgbClr val="FFFFFF"/>
                </a:solidFill>
              </a14:hiddenFill>
            </a:ext>
          </a:extLst>
        </p:spPr>
        <p:txBody>
          <a:bodyPr/>
          <a:lstStyle>
            <a:lvl1pPr indent="20638">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923925" indent="-381000">
              <a:spcBef>
                <a:spcPct val="50000"/>
              </a:spcBef>
              <a:buSzPct val="60000"/>
              <a:buChar char="•"/>
              <a:defRPr sz="2000">
                <a:solidFill>
                  <a:srgbClr val="000066"/>
                </a:solidFill>
                <a:latin typeface="Verdana" panose="020B0604030504040204" pitchFamily="34" charset="0"/>
              </a:defRPr>
            </a:lvl2pPr>
            <a:lvl3pPr marL="1389063" indent="-3810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797050" indent="-381000">
              <a:spcBef>
                <a:spcPct val="20000"/>
              </a:spcBef>
              <a:buChar char="–"/>
              <a:defRPr>
                <a:solidFill>
                  <a:schemeClr val="tx1"/>
                </a:solidFill>
                <a:latin typeface="Verdana" panose="020B0604030504040204" pitchFamily="34" charset="0"/>
              </a:defRPr>
            </a:lvl4pPr>
            <a:lvl5pPr marL="2209800" indent="-381000">
              <a:spcBef>
                <a:spcPct val="20000"/>
              </a:spcBef>
              <a:buChar char="»"/>
              <a:defRPr sz="1600">
                <a:solidFill>
                  <a:schemeClr val="tx1"/>
                </a:solidFill>
                <a:latin typeface="Verdana" panose="020B0604030504040204" pitchFamily="34" charset="0"/>
              </a:defRPr>
            </a:lvl5pPr>
            <a:lvl6pPr marL="2667000" indent="-381000" eaLnBrk="0" fontAlgn="base" hangingPunct="0">
              <a:spcBef>
                <a:spcPct val="20000"/>
              </a:spcBef>
              <a:spcAft>
                <a:spcPct val="0"/>
              </a:spcAft>
              <a:buChar char="»"/>
              <a:defRPr sz="1600">
                <a:solidFill>
                  <a:schemeClr val="tx1"/>
                </a:solidFill>
                <a:latin typeface="Verdana" panose="020B0604030504040204" pitchFamily="34" charset="0"/>
              </a:defRPr>
            </a:lvl6pPr>
            <a:lvl7pPr marL="3124200" indent="-381000" eaLnBrk="0" fontAlgn="base" hangingPunct="0">
              <a:spcBef>
                <a:spcPct val="20000"/>
              </a:spcBef>
              <a:spcAft>
                <a:spcPct val="0"/>
              </a:spcAft>
              <a:buChar char="»"/>
              <a:defRPr sz="1600">
                <a:solidFill>
                  <a:schemeClr val="tx1"/>
                </a:solidFill>
                <a:latin typeface="Verdana" panose="020B0604030504040204" pitchFamily="34" charset="0"/>
              </a:defRPr>
            </a:lvl7pPr>
            <a:lvl8pPr marL="3581400" indent="-381000" eaLnBrk="0" fontAlgn="base" hangingPunct="0">
              <a:spcBef>
                <a:spcPct val="20000"/>
              </a:spcBef>
              <a:spcAft>
                <a:spcPct val="0"/>
              </a:spcAft>
              <a:buChar char="»"/>
              <a:defRPr sz="1600">
                <a:solidFill>
                  <a:schemeClr val="tx1"/>
                </a:solidFill>
                <a:latin typeface="Verdana" panose="020B0604030504040204" pitchFamily="34" charset="0"/>
              </a:defRPr>
            </a:lvl8pPr>
            <a:lvl9pPr marL="4038600" indent="-381000" eaLnBrk="0" fontAlgn="base" hangingPunct="0">
              <a:spcBef>
                <a:spcPct val="20000"/>
              </a:spcBef>
              <a:spcAft>
                <a:spcPct val="0"/>
              </a:spcAft>
              <a:buChar char="»"/>
              <a:defRPr sz="1600">
                <a:solidFill>
                  <a:schemeClr val="tx1"/>
                </a:solidFill>
                <a:latin typeface="Verdana" panose="020B0604030504040204" pitchFamily="34" charset="0"/>
              </a:defRPr>
            </a:lvl9pPr>
          </a:lstStyle>
          <a:p>
            <a:pPr algn="ctr">
              <a:lnSpc>
                <a:spcPct val="90000"/>
              </a:lnSpc>
              <a:spcBef>
                <a:spcPts val="500"/>
              </a:spcBef>
              <a:buNone/>
            </a:pPr>
            <a:r>
              <a:rPr lang="en-GB" altLang="en-US" u="sng" dirty="0"/>
              <a:t>Article 27</a:t>
            </a:r>
          </a:p>
          <a:p>
            <a:pPr eaLnBrk="1" hangingPunct="1">
              <a:lnSpc>
                <a:spcPct val="90000"/>
              </a:lnSpc>
              <a:spcBef>
                <a:spcPct val="0"/>
              </a:spcBef>
              <a:buFont typeface="Verdana" panose="020B0604030504040204" pitchFamily="34" charset="0"/>
              <a:buNone/>
            </a:pPr>
            <a:endParaRPr lang="fr-FR" altLang="en-US" dirty="0"/>
          </a:p>
          <a:p>
            <a:pPr algn="just" eaLnBrk="1" hangingPunct="1">
              <a:lnSpc>
                <a:spcPct val="90000"/>
              </a:lnSpc>
              <a:spcBef>
                <a:spcPct val="0"/>
              </a:spcBef>
              <a:buFont typeface="Verdana" panose="020B0604030504040204" pitchFamily="34" charset="0"/>
              <a:buNone/>
            </a:pPr>
            <a:r>
              <a:rPr lang="fr-FR" altLang="en-US" dirty="0"/>
              <a:t>1. </a:t>
            </a:r>
            <a:r>
              <a:rPr lang="en-US" altLang="en-US" sz="2200" dirty="0"/>
              <a:t>States Parties recognize the right of every child to a </a:t>
            </a:r>
            <a:r>
              <a:rPr lang="en-US" altLang="en-US" sz="2200" dirty="0">
                <a:solidFill>
                  <a:srgbClr val="007ED3"/>
                </a:solidFill>
              </a:rPr>
              <a:t>standard of living </a:t>
            </a:r>
            <a:r>
              <a:rPr lang="en-US" altLang="en-US" sz="2200" dirty="0"/>
              <a:t>adequate for the child's physical, mental, spiritual, moral and social development.</a:t>
            </a:r>
            <a:endParaRPr lang="fr-FR" altLang="en-US" sz="2200" dirty="0"/>
          </a:p>
          <a:p>
            <a:pPr algn="just" eaLnBrk="1" hangingPunct="1">
              <a:lnSpc>
                <a:spcPct val="90000"/>
              </a:lnSpc>
              <a:buFont typeface="Verdana" panose="020B0604030504040204" pitchFamily="34" charset="0"/>
              <a:buNone/>
            </a:pPr>
            <a:endParaRPr lang="fr-FR" altLang="en-US" sz="2200" dirty="0"/>
          </a:p>
          <a:p>
            <a:pPr algn="just" eaLnBrk="1" hangingPunct="1">
              <a:lnSpc>
                <a:spcPct val="90000"/>
              </a:lnSpc>
              <a:buFont typeface="Verdana" panose="020B0604030504040204" pitchFamily="34" charset="0"/>
              <a:buNone/>
            </a:pPr>
            <a:r>
              <a:rPr lang="fr-FR" altLang="en-US" sz="2200" dirty="0"/>
              <a:t>2. </a:t>
            </a:r>
            <a:r>
              <a:rPr lang="en-US" altLang="en-US" sz="2200" dirty="0"/>
              <a:t>The parent(s) or others responsible for the child have the primary responsibility to </a:t>
            </a:r>
            <a:r>
              <a:rPr lang="en-US" altLang="en-US" sz="2200" dirty="0">
                <a:solidFill>
                  <a:srgbClr val="007ED3"/>
                </a:solidFill>
              </a:rPr>
              <a:t>secure</a:t>
            </a:r>
            <a:r>
              <a:rPr lang="en-US" altLang="en-US" sz="2200" dirty="0"/>
              <a:t>, within their abilities and financial capacities, the </a:t>
            </a:r>
            <a:r>
              <a:rPr lang="en-US" altLang="en-US" sz="2200" dirty="0">
                <a:solidFill>
                  <a:srgbClr val="007ED3"/>
                </a:solidFill>
              </a:rPr>
              <a:t>conditions of living necessary for the child's development</a:t>
            </a:r>
            <a:r>
              <a:rPr lang="en-US" altLang="en-US" sz="2200" dirty="0"/>
              <a:t>. </a:t>
            </a:r>
            <a:endParaRPr lang="en-GB" altLang="en-US" sz="2200" dirty="0"/>
          </a:p>
        </p:txBody>
      </p:sp>
    </p:spTree>
    <p:extLst>
      <p:ext uri="{BB962C8B-B14F-4D97-AF65-F5344CB8AC3E}">
        <p14:creationId xmlns:p14="http://schemas.microsoft.com/office/powerpoint/2010/main" val="4036130575"/>
      </p:ext>
    </p:extLst>
  </p:cSld>
  <p:clrMapOvr>
    <a:masterClrMapping/>
  </p:clrMapOvr>
  <p:transition>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11"/>
          <p:cNvPicPr>
            <a:picLocks noChangeAspect="1"/>
          </p:cNvPicPr>
          <p:nvPr/>
        </p:nvPicPr>
        <p:blipFill>
          <a:blip r:embed="rId3" cstate="print">
            <a:extLst>
              <a:ext uri="{28A0092B-C50C-407E-A947-70E740481C1C}">
                <a14:useLocalDpi xmlns:a14="http://schemas.microsoft.com/office/drawing/2010/main" val="0"/>
              </a:ext>
            </a:extLst>
          </a:blip>
          <a:srcRect r="51180" b="44173"/>
          <a:stretch>
            <a:fillRect/>
          </a:stretch>
        </p:blipFill>
        <p:spPr bwMode="auto">
          <a:xfrm>
            <a:off x="8308974" y="200025"/>
            <a:ext cx="827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Rectangle 12"/>
          <p:cNvSpPr>
            <a:spLocks noChangeArrowheads="1"/>
          </p:cNvSpPr>
          <p:nvPr/>
        </p:nvSpPr>
        <p:spPr bwMode="auto">
          <a:xfrm>
            <a:off x="-3175" y="990600"/>
            <a:ext cx="9144000" cy="107950"/>
          </a:xfrm>
          <a:prstGeom prst="rect">
            <a:avLst/>
          </a:prstGeom>
          <a:solidFill>
            <a:srgbClr val="03295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27653" name="Rectangle 13"/>
          <p:cNvSpPr>
            <a:spLocks noChangeArrowheads="1"/>
          </p:cNvSpPr>
          <p:nvPr/>
        </p:nvSpPr>
        <p:spPr bwMode="auto">
          <a:xfrm>
            <a:off x="-7938" y="1069976"/>
            <a:ext cx="9144000" cy="107950"/>
          </a:xfrm>
          <a:prstGeom prst="rect">
            <a:avLst/>
          </a:prstGeom>
          <a:solidFill>
            <a:srgbClr val="007ED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27654" name="Rectangle 14"/>
          <p:cNvSpPr>
            <a:spLocks noChangeArrowheads="1"/>
          </p:cNvSpPr>
          <p:nvPr/>
        </p:nvSpPr>
        <p:spPr bwMode="auto">
          <a:xfrm>
            <a:off x="-4762" y="1163638"/>
            <a:ext cx="9144001" cy="107950"/>
          </a:xfrm>
          <a:prstGeom prst="rect">
            <a:avLst/>
          </a:prstGeom>
          <a:solidFill>
            <a:srgbClr val="A2B9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9" name="Rectangle 3"/>
          <p:cNvSpPr txBox="1">
            <a:spLocks noChangeArrowheads="1"/>
          </p:cNvSpPr>
          <p:nvPr/>
        </p:nvSpPr>
        <p:spPr bwMode="auto">
          <a:xfrm>
            <a:off x="-423069" y="-79375"/>
            <a:ext cx="91487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US" altLang="en-US" sz="3600" dirty="0">
                <a:solidFill>
                  <a:srgbClr val="03295A"/>
                </a:solidFill>
                <a:latin typeface="+mn-lt"/>
              </a:rPr>
              <a:t>Recovery of Child Support in Context </a:t>
            </a:r>
          </a:p>
          <a:p>
            <a:pPr algn="ctr" eaLnBrk="1" hangingPunct="1">
              <a:lnSpc>
                <a:spcPct val="100000"/>
              </a:lnSpc>
              <a:spcBef>
                <a:spcPct val="0"/>
              </a:spcBef>
              <a:buFontTx/>
              <a:buNone/>
              <a:defRPr/>
            </a:pPr>
            <a:r>
              <a:rPr lang="en-US" altLang="en-US" sz="3400" i="1" dirty="0">
                <a:solidFill>
                  <a:srgbClr val="03295A"/>
                </a:solidFill>
                <a:latin typeface="+mn-lt"/>
              </a:rPr>
              <a:t>UN Convention on the Rights of the Child</a:t>
            </a:r>
          </a:p>
        </p:txBody>
      </p:sp>
      <p:sp>
        <p:nvSpPr>
          <p:cNvPr id="10" name="Rectangle 4"/>
          <p:cNvSpPr>
            <a:spLocks noChangeArrowheads="1"/>
          </p:cNvSpPr>
          <p:nvPr/>
        </p:nvSpPr>
        <p:spPr bwMode="auto">
          <a:xfrm>
            <a:off x="346075" y="1981202"/>
            <a:ext cx="8458200" cy="3425825"/>
          </a:xfrm>
          <a:prstGeom prst="rect">
            <a:avLst/>
          </a:prstGeom>
          <a:noFill/>
          <a:ln w="38100">
            <a:solidFill>
              <a:srgbClr val="A2B93B"/>
            </a:solidFill>
            <a:miter lim="800000"/>
            <a:headEnd/>
            <a:tailEnd/>
          </a:ln>
          <a:extLst>
            <a:ext uri="{909E8E84-426E-40DD-AFC4-6F175D3DCCD1}">
              <a14:hiddenFill xmlns:a14="http://schemas.microsoft.com/office/drawing/2010/main">
                <a:solidFill>
                  <a:srgbClr val="FFFFFF"/>
                </a:solidFill>
              </a14:hiddenFill>
            </a:ext>
          </a:extLst>
        </p:spPr>
        <p:txBody>
          <a:bodyPr/>
          <a:lstStyle>
            <a:lvl1pPr indent="20638">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923925" indent="-381000">
              <a:spcBef>
                <a:spcPct val="50000"/>
              </a:spcBef>
              <a:buSzPct val="60000"/>
              <a:buChar char="•"/>
              <a:defRPr sz="2000">
                <a:solidFill>
                  <a:srgbClr val="000066"/>
                </a:solidFill>
                <a:latin typeface="Verdana" panose="020B0604030504040204" pitchFamily="34" charset="0"/>
              </a:defRPr>
            </a:lvl2pPr>
            <a:lvl3pPr marL="1389063" indent="-3810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797050" indent="-381000">
              <a:spcBef>
                <a:spcPct val="20000"/>
              </a:spcBef>
              <a:buChar char="–"/>
              <a:defRPr>
                <a:solidFill>
                  <a:schemeClr val="tx1"/>
                </a:solidFill>
                <a:latin typeface="Verdana" panose="020B0604030504040204" pitchFamily="34" charset="0"/>
              </a:defRPr>
            </a:lvl4pPr>
            <a:lvl5pPr marL="2209800" indent="-381000">
              <a:spcBef>
                <a:spcPct val="20000"/>
              </a:spcBef>
              <a:buChar char="»"/>
              <a:defRPr sz="1600">
                <a:solidFill>
                  <a:schemeClr val="tx1"/>
                </a:solidFill>
                <a:latin typeface="Verdana" panose="020B0604030504040204" pitchFamily="34" charset="0"/>
              </a:defRPr>
            </a:lvl5pPr>
            <a:lvl6pPr marL="2667000" indent="-381000" eaLnBrk="0" fontAlgn="base" hangingPunct="0">
              <a:spcBef>
                <a:spcPct val="20000"/>
              </a:spcBef>
              <a:spcAft>
                <a:spcPct val="0"/>
              </a:spcAft>
              <a:buChar char="»"/>
              <a:defRPr sz="1600">
                <a:solidFill>
                  <a:schemeClr val="tx1"/>
                </a:solidFill>
                <a:latin typeface="Verdana" panose="020B0604030504040204" pitchFamily="34" charset="0"/>
              </a:defRPr>
            </a:lvl6pPr>
            <a:lvl7pPr marL="3124200" indent="-381000" eaLnBrk="0" fontAlgn="base" hangingPunct="0">
              <a:spcBef>
                <a:spcPct val="20000"/>
              </a:spcBef>
              <a:spcAft>
                <a:spcPct val="0"/>
              </a:spcAft>
              <a:buChar char="»"/>
              <a:defRPr sz="1600">
                <a:solidFill>
                  <a:schemeClr val="tx1"/>
                </a:solidFill>
                <a:latin typeface="Verdana" panose="020B0604030504040204" pitchFamily="34" charset="0"/>
              </a:defRPr>
            </a:lvl7pPr>
            <a:lvl8pPr marL="3581400" indent="-381000" eaLnBrk="0" fontAlgn="base" hangingPunct="0">
              <a:spcBef>
                <a:spcPct val="20000"/>
              </a:spcBef>
              <a:spcAft>
                <a:spcPct val="0"/>
              </a:spcAft>
              <a:buChar char="»"/>
              <a:defRPr sz="1600">
                <a:solidFill>
                  <a:schemeClr val="tx1"/>
                </a:solidFill>
                <a:latin typeface="Verdana" panose="020B0604030504040204" pitchFamily="34" charset="0"/>
              </a:defRPr>
            </a:lvl8pPr>
            <a:lvl9pPr marL="4038600" indent="-381000" eaLnBrk="0" fontAlgn="base" hangingPunct="0">
              <a:spcBef>
                <a:spcPct val="20000"/>
              </a:spcBef>
              <a:spcAft>
                <a:spcPct val="0"/>
              </a:spcAft>
              <a:buChar char="»"/>
              <a:defRPr sz="1600">
                <a:solidFill>
                  <a:schemeClr val="tx1"/>
                </a:solidFill>
                <a:latin typeface="Verdana" panose="020B0604030504040204" pitchFamily="34" charset="0"/>
              </a:defRPr>
            </a:lvl9pPr>
          </a:lstStyle>
          <a:p>
            <a:pPr algn="ctr" eaLnBrk="1" hangingPunct="1">
              <a:lnSpc>
                <a:spcPct val="90000"/>
              </a:lnSpc>
              <a:spcBef>
                <a:spcPct val="0"/>
              </a:spcBef>
              <a:buFont typeface="Verdana" panose="020B0604030504040204" pitchFamily="34" charset="0"/>
              <a:buNone/>
            </a:pPr>
            <a:r>
              <a:rPr lang="en-GB" altLang="en-US" u="sng" dirty="0"/>
              <a:t>Article 27</a:t>
            </a:r>
          </a:p>
          <a:p>
            <a:pPr algn="just" eaLnBrk="1" hangingPunct="1">
              <a:lnSpc>
                <a:spcPct val="90000"/>
              </a:lnSpc>
              <a:spcBef>
                <a:spcPct val="0"/>
              </a:spcBef>
              <a:buFont typeface="Verdana" panose="020B0604030504040204" pitchFamily="34" charset="0"/>
              <a:buNone/>
            </a:pPr>
            <a:endParaRPr lang="en-GB" altLang="en-US" dirty="0"/>
          </a:p>
          <a:p>
            <a:pPr algn="just" eaLnBrk="1" hangingPunct="1">
              <a:spcBef>
                <a:spcPct val="0"/>
              </a:spcBef>
              <a:buFont typeface="Verdana" panose="020B0604030504040204" pitchFamily="34" charset="0"/>
              <a:buNone/>
            </a:pPr>
            <a:r>
              <a:rPr lang="fr-FR" altLang="en-US" sz="2200" dirty="0"/>
              <a:t>3. </a:t>
            </a:r>
            <a:r>
              <a:rPr lang="en-US" altLang="en-US" sz="2200" dirty="0"/>
              <a:t>States Parties, in accordance with national conditions and within their means, </a:t>
            </a:r>
            <a:r>
              <a:rPr lang="en-US" altLang="en-US" sz="2200" dirty="0">
                <a:solidFill>
                  <a:srgbClr val="007ED3"/>
                </a:solidFill>
              </a:rPr>
              <a:t>shall take appropriate measures</a:t>
            </a:r>
            <a:r>
              <a:rPr lang="en-US" altLang="en-US" sz="2200" dirty="0"/>
              <a:t> to assist parents and others responsible for the child to </a:t>
            </a:r>
            <a:r>
              <a:rPr lang="en-US" altLang="en-US" sz="2200" dirty="0">
                <a:solidFill>
                  <a:srgbClr val="007ED3"/>
                </a:solidFill>
              </a:rPr>
              <a:t>implement this right</a:t>
            </a:r>
            <a:r>
              <a:rPr lang="en-US" altLang="en-US" sz="2200" dirty="0"/>
              <a:t> and shall in case of need provide material assistance and support </a:t>
            </a:r>
            <a:r>
              <a:rPr lang="en-US" altLang="en-US" sz="2200" dirty="0" err="1"/>
              <a:t>programmes</a:t>
            </a:r>
            <a:r>
              <a:rPr lang="en-US" altLang="en-US" sz="2200" dirty="0"/>
              <a:t>, particularly with regard to nutrition, clothing and housing.</a:t>
            </a:r>
            <a:endParaRPr lang="fr-FR" altLang="en-US" sz="2200" dirty="0"/>
          </a:p>
        </p:txBody>
      </p:sp>
    </p:spTree>
    <p:extLst>
      <p:ext uri="{BB962C8B-B14F-4D97-AF65-F5344CB8AC3E}">
        <p14:creationId xmlns:p14="http://schemas.microsoft.com/office/powerpoint/2010/main" val="577574779"/>
      </p:ext>
    </p:extLst>
  </p:cSld>
  <p:clrMapOvr>
    <a:masterClrMapping/>
  </p:clrMapOvr>
  <p:transition>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11"/>
          <p:cNvPicPr>
            <a:picLocks noChangeAspect="1"/>
          </p:cNvPicPr>
          <p:nvPr/>
        </p:nvPicPr>
        <p:blipFill>
          <a:blip r:embed="rId3" cstate="print">
            <a:extLst>
              <a:ext uri="{28A0092B-C50C-407E-A947-70E740481C1C}">
                <a14:useLocalDpi xmlns:a14="http://schemas.microsoft.com/office/drawing/2010/main" val="0"/>
              </a:ext>
            </a:extLst>
          </a:blip>
          <a:srcRect r="51180" b="44173"/>
          <a:stretch>
            <a:fillRect/>
          </a:stretch>
        </p:blipFill>
        <p:spPr bwMode="auto">
          <a:xfrm>
            <a:off x="8312150" y="163608"/>
            <a:ext cx="827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Rectangle 12"/>
          <p:cNvSpPr>
            <a:spLocks noChangeArrowheads="1"/>
          </p:cNvSpPr>
          <p:nvPr/>
        </p:nvSpPr>
        <p:spPr bwMode="auto">
          <a:xfrm>
            <a:off x="-3175" y="990600"/>
            <a:ext cx="9144000" cy="107950"/>
          </a:xfrm>
          <a:prstGeom prst="rect">
            <a:avLst/>
          </a:prstGeom>
          <a:solidFill>
            <a:srgbClr val="03295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27653" name="Rectangle 13"/>
          <p:cNvSpPr>
            <a:spLocks noChangeArrowheads="1"/>
          </p:cNvSpPr>
          <p:nvPr/>
        </p:nvSpPr>
        <p:spPr bwMode="auto">
          <a:xfrm>
            <a:off x="-4762" y="1073150"/>
            <a:ext cx="9144000" cy="107950"/>
          </a:xfrm>
          <a:prstGeom prst="rect">
            <a:avLst/>
          </a:prstGeom>
          <a:solidFill>
            <a:srgbClr val="007ED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27654" name="Rectangle 14"/>
          <p:cNvSpPr>
            <a:spLocks noChangeArrowheads="1"/>
          </p:cNvSpPr>
          <p:nvPr/>
        </p:nvSpPr>
        <p:spPr bwMode="auto">
          <a:xfrm>
            <a:off x="-4762" y="1163638"/>
            <a:ext cx="9144001" cy="107950"/>
          </a:xfrm>
          <a:prstGeom prst="rect">
            <a:avLst/>
          </a:prstGeom>
          <a:solidFill>
            <a:srgbClr val="A2B9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9" name="Rectangle 3"/>
          <p:cNvSpPr txBox="1">
            <a:spLocks noChangeArrowheads="1"/>
          </p:cNvSpPr>
          <p:nvPr/>
        </p:nvSpPr>
        <p:spPr bwMode="auto">
          <a:xfrm>
            <a:off x="-352426" y="3175"/>
            <a:ext cx="91487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US" altLang="en-US" sz="3600" dirty="0">
                <a:solidFill>
                  <a:srgbClr val="03295A"/>
                </a:solidFill>
                <a:latin typeface="+mn-lt"/>
              </a:rPr>
              <a:t>Recovery of Child Support in Context </a:t>
            </a:r>
          </a:p>
          <a:p>
            <a:pPr algn="ctr" eaLnBrk="1" hangingPunct="1">
              <a:lnSpc>
                <a:spcPct val="100000"/>
              </a:lnSpc>
              <a:spcBef>
                <a:spcPct val="0"/>
              </a:spcBef>
              <a:buFontTx/>
              <a:buNone/>
              <a:defRPr/>
            </a:pPr>
            <a:r>
              <a:rPr lang="en-US" altLang="en-US" sz="3400" i="1" dirty="0">
                <a:solidFill>
                  <a:srgbClr val="03295A"/>
                </a:solidFill>
                <a:latin typeface="+mn-lt"/>
              </a:rPr>
              <a:t>UN Convention on the Rights of the Child</a:t>
            </a:r>
          </a:p>
        </p:txBody>
      </p:sp>
      <p:sp>
        <p:nvSpPr>
          <p:cNvPr id="8" name="Rectangle 4"/>
          <p:cNvSpPr>
            <a:spLocks noChangeArrowheads="1"/>
          </p:cNvSpPr>
          <p:nvPr/>
        </p:nvSpPr>
        <p:spPr bwMode="auto">
          <a:xfrm>
            <a:off x="338137" y="1981202"/>
            <a:ext cx="8458200" cy="4302125"/>
          </a:xfrm>
          <a:prstGeom prst="rect">
            <a:avLst/>
          </a:prstGeom>
          <a:solidFill>
            <a:schemeClr val="bg1">
              <a:alpha val="70195"/>
            </a:schemeClr>
          </a:solidFill>
          <a:ln w="38100">
            <a:solidFill>
              <a:srgbClr val="A2B93B"/>
            </a:solidFill>
            <a:miter lim="800000"/>
            <a:headEnd/>
            <a:tailEnd/>
          </a:ln>
        </p:spPr>
        <p:txBody>
          <a:bodyPr/>
          <a:lstStyle>
            <a:lvl1pPr indent="20638">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923925" indent="-381000">
              <a:spcBef>
                <a:spcPct val="50000"/>
              </a:spcBef>
              <a:buSzPct val="60000"/>
              <a:buChar char="•"/>
              <a:defRPr sz="2000">
                <a:solidFill>
                  <a:srgbClr val="000066"/>
                </a:solidFill>
                <a:latin typeface="Verdana" panose="020B0604030504040204" pitchFamily="34" charset="0"/>
              </a:defRPr>
            </a:lvl2pPr>
            <a:lvl3pPr marL="1389063" indent="-3810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797050" indent="-381000">
              <a:spcBef>
                <a:spcPct val="20000"/>
              </a:spcBef>
              <a:buChar char="–"/>
              <a:defRPr>
                <a:solidFill>
                  <a:schemeClr val="tx1"/>
                </a:solidFill>
                <a:latin typeface="Verdana" panose="020B0604030504040204" pitchFamily="34" charset="0"/>
              </a:defRPr>
            </a:lvl4pPr>
            <a:lvl5pPr marL="2209800" indent="-381000">
              <a:spcBef>
                <a:spcPct val="20000"/>
              </a:spcBef>
              <a:buChar char="»"/>
              <a:defRPr sz="1600">
                <a:solidFill>
                  <a:schemeClr val="tx1"/>
                </a:solidFill>
                <a:latin typeface="Verdana" panose="020B0604030504040204" pitchFamily="34" charset="0"/>
              </a:defRPr>
            </a:lvl5pPr>
            <a:lvl6pPr marL="2667000" indent="-381000" eaLnBrk="0" fontAlgn="base" hangingPunct="0">
              <a:spcBef>
                <a:spcPct val="20000"/>
              </a:spcBef>
              <a:spcAft>
                <a:spcPct val="0"/>
              </a:spcAft>
              <a:buChar char="»"/>
              <a:defRPr sz="1600">
                <a:solidFill>
                  <a:schemeClr val="tx1"/>
                </a:solidFill>
                <a:latin typeface="Verdana" panose="020B0604030504040204" pitchFamily="34" charset="0"/>
              </a:defRPr>
            </a:lvl6pPr>
            <a:lvl7pPr marL="3124200" indent="-381000" eaLnBrk="0" fontAlgn="base" hangingPunct="0">
              <a:spcBef>
                <a:spcPct val="20000"/>
              </a:spcBef>
              <a:spcAft>
                <a:spcPct val="0"/>
              </a:spcAft>
              <a:buChar char="»"/>
              <a:defRPr sz="1600">
                <a:solidFill>
                  <a:schemeClr val="tx1"/>
                </a:solidFill>
                <a:latin typeface="Verdana" panose="020B0604030504040204" pitchFamily="34" charset="0"/>
              </a:defRPr>
            </a:lvl7pPr>
            <a:lvl8pPr marL="3581400" indent="-381000" eaLnBrk="0" fontAlgn="base" hangingPunct="0">
              <a:spcBef>
                <a:spcPct val="20000"/>
              </a:spcBef>
              <a:spcAft>
                <a:spcPct val="0"/>
              </a:spcAft>
              <a:buChar char="»"/>
              <a:defRPr sz="1600">
                <a:solidFill>
                  <a:schemeClr val="tx1"/>
                </a:solidFill>
                <a:latin typeface="Verdana" panose="020B0604030504040204" pitchFamily="34" charset="0"/>
              </a:defRPr>
            </a:lvl8pPr>
            <a:lvl9pPr marL="4038600" indent="-381000" eaLnBrk="0" fontAlgn="base" hangingPunct="0">
              <a:spcBef>
                <a:spcPct val="20000"/>
              </a:spcBef>
              <a:spcAft>
                <a:spcPct val="0"/>
              </a:spcAft>
              <a:buChar char="»"/>
              <a:defRPr sz="1600">
                <a:solidFill>
                  <a:schemeClr val="tx1"/>
                </a:solidFill>
                <a:latin typeface="Verdana" panose="020B0604030504040204" pitchFamily="34" charset="0"/>
              </a:defRPr>
            </a:lvl9pPr>
          </a:lstStyle>
          <a:p>
            <a:pPr algn="ctr" eaLnBrk="1" hangingPunct="1">
              <a:lnSpc>
                <a:spcPct val="90000"/>
              </a:lnSpc>
              <a:spcBef>
                <a:spcPct val="0"/>
              </a:spcBef>
              <a:buFont typeface="Verdana" panose="020B0604030504040204" pitchFamily="34" charset="0"/>
              <a:buNone/>
            </a:pPr>
            <a:r>
              <a:rPr lang="en-GB" altLang="en-US" u="sng" dirty="0"/>
              <a:t>Article 27</a:t>
            </a:r>
          </a:p>
          <a:p>
            <a:pPr eaLnBrk="1" hangingPunct="1">
              <a:lnSpc>
                <a:spcPct val="90000"/>
              </a:lnSpc>
              <a:spcBef>
                <a:spcPct val="0"/>
              </a:spcBef>
              <a:buFont typeface="Verdana" panose="020B0604030504040204" pitchFamily="34" charset="0"/>
              <a:buNone/>
            </a:pPr>
            <a:endParaRPr lang="fr-FR" altLang="en-US" dirty="0"/>
          </a:p>
          <a:p>
            <a:pPr algn="just" eaLnBrk="1" hangingPunct="1">
              <a:spcBef>
                <a:spcPct val="0"/>
              </a:spcBef>
              <a:buFont typeface="Verdana" panose="020B0604030504040204" pitchFamily="34" charset="0"/>
              <a:buNone/>
            </a:pPr>
            <a:r>
              <a:rPr lang="fr-FR" altLang="en-US" sz="2200" dirty="0"/>
              <a:t>4. </a:t>
            </a:r>
            <a:r>
              <a:rPr lang="en-US" altLang="en-US" sz="2200" dirty="0"/>
              <a:t>States Parties shall take all appropriate measures to </a:t>
            </a:r>
            <a:r>
              <a:rPr lang="en-US" altLang="en-US" sz="2200" dirty="0">
                <a:solidFill>
                  <a:srgbClr val="007ED3"/>
                </a:solidFill>
              </a:rPr>
              <a:t>secure the recovery of maintenance</a:t>
            </a:r>
            <a:r>
              <a:rPr lang="en-US" altLang="en-US" sz="2200" dirty="0"/>
              <a:t> for the child from the parents or other persons having financial responsibility for the child, both within the State Party and from abroad. In particular, where the person having financial responsibility for the child lives in a State different from that of the child, States Parties shall </a:t>
            </a:r>
            <a:r>
              <a:rPr lang="en-US" altLang="en-US" sz="2200" dirty="0">
                <a:solidFill>
                  <a:srgbClr val="007ED3"/>
                </a:solidFill>
              </a:rPr>
              <a:t>promote the accession to international agreements or the conclusion of such agreements</a:t>
            </a:r>
            <a:r>
              <a:rPr lang="en-US" altLang="en-US" sz="2200" dirty="0"/>
              <a:t>, as well as the making of other appropriate arrangements.</a:t>
            </a:r>
            <a:endParaRPr lang="fr-FR" altLang="en-US" sz="2200" dirty="0"/>
          </a:p>
        </p:txBody>
      </p:sp>
    </p:spTree>
    <p:extLst>
      <p:ext uri="{BB962C8B-B14F-4D97-AF65-F5344CB8AC3E}">
        <p14:creationId xmlns:p14="http://schemas.microsoft.com/office/powerpoint/2010/main" val="3827746347"/>
      </p:ext>
    </p:extLst>
  </p:cSld>
  <p:clrMapOvr>
    <a:masterClrMapping/>
  </p:clrMapOvr>
  <p:transition>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11"/>
          <p:cNvPicPr>
            <a:picLocks noChangeAspect="1"/>
          </p:cNvPicPr>
          <p:nvPr/>
        </p:nvPicPr>
        <p:blipFill>
          <a:blip r:embed="rId3" cstate="print">
            <a:extLst>
              <a:ext uri="{28A0092B-C50C-407E-A947-70E740481C1C}">
                <a14:useLocalDpi xmlns:a14="http://schemas.microsoft.com/office/drawing/2010/main" val="0"/>
              </a:ext>
            </a:extLst>
          </a:blip>
          <a:srcRect r="51180" b="44173"/>
          <a:stretch>
            <a:fillRect/>
          </a:stretch>
        </p:blipFill>
        <p:spPr bwMode="auto">
          <a:xfrm>
            <a:off x="8308974" y="178594"/>
            <a:ext cx="827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Rectangle 12"/>
          <p:cNvSpPr>
            <a:spLocks noChangeArrowheads="1"/>
          </p:cNvSpPr>
          <p:nvPr/>
        </p:nvSpPr>
        <p:spPr bwMode="auto">
          <a:xfrm>
            <a:off x="-3175" y="990600"/>
            <a:ext cx="9144000" cy="107950"/>
          </a:xfrm>
          <a:prstGeom prst="rect">
            <a:avLst/>
          </a:prstGeom>
          <a:solidFill>
            <a:srgbClr val="03295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27653" name="Rectangle 13"/>
          <p:cNvSpPr>
            <a:spLocks noChangeArrowheads="1"/>
          </p:cNvSpPr>
          <p:nvPr/>
        </p:nvSpPr>
        <p:spPr bwMode="auto">
          <a:xfrm>
            <a:off x="-7938" y="1084263"/>
            <a:ext cx="9144000" cy="107950"/>
          </a:xfrm>
          <a:prstGeom prst="rect">
            <a:avLst/>
          </a:prstGeom>
          <a:solidFill>
            <a:srgbClr val="007ED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27654" name="Rectangle 14"/>
          <p:cNvSpPr>
            <a:spLocks noChangeArrowheads="1"/>
          </p:cNvSpPr>
          <p:nvPr/>
        </p:nvSpPr>
        <p:spPr bwMode="auto">
          <a:xfrm>
            <a:off x="-4762" y="1163638"/>
            <a:ext cx="9144001" cy="107950"/>
          </a:xfrm>
          <a:prstGeom prst="rect">
            <a:avLst/>
          </a:prstGeom>
          <a:solidFill>
            <a:srgbClr val="A2B9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9" name="Rectangle 3"/>
          <p:cNvSpPr txBox="1">
            <a:spLocks noChangeArrowheads="1"/>
          </p:cNvSpPr>
          <p:nvPr/>
        </p:nvSpPr>
        <p:spPr bwMode="auto">
          <a:xfrm>
            <a:off x="-423069" y="-59531"/>
            <a:ext cx="91487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US" altLang="en-US" sz="3600" dirty="0">
                <a:solidFill>
                  <a:srgbClr val="03295A"/>
                </a:solidFill>
                <a:latin typeface="+mn-lt"/>
              </a:rPr>
              <a:t>Recovery of Child Support in Context </a:t>
            </a:r>
          </a:p>
          <a:p>
            <a:pPr algn="ctr" eaLnBrk="1" hangingPunct="1">
              <a:lnSpc>
                <a:spcPct val="100000"/>
              </a:lnSpc>
              <a:spcBef>
                <a:spcPct val="0"/>
              </a:spcBef>
              <a:buFontTx/>
              <a:buNone/>
              <a:defRPr/>
            </a:pPr>
            <a:r>
              <a:rPr lang="en-US" altLang="en-US" sz="3400" i="1" dirty="0">
                <a:solidFill>
                  <a:srgbClr val="03295A"/>
                </a:solidFill>
                <a:latin typeface="+mn-lt"/>
              </a:rPr>
              <a:t>UN Convention on the Rights of </a:t>
            </a:r>
            <a:r>
              <a:rPr lang="en-US" altLang="en-US" sz="3400" i="1">
                <a:solidFill>
                  <a:srgbClr val="03295A"/>
                </a:solidFill>
                <a:latin typeface="+mn-lt"/>
              </a:rPr>
              <a:t>the Child</a:t>
            </a:r>
            <a:endParaRPr lang="en-US" altLang="en-US" sz="3400" i="1" dirty="0">
              <a:solidFill>
                <a:srgbClr val="03295A"/>
              </a:solidFill>
              <a:latin typeface="+mn-lt"/>
            </a:endParaRPr>
          </a:p>
        </p:txBody>
      </p:sp>
      <p:sp>
        <p:nvSpPr>
          <p:cNvPr id="10" name="Rectangle 4"/>
          <p:cNvSpPr>
            <a:spLocks noChangeArrowheads="1"/>
          </p:cNvSpPr>
          <p:nvPr/>
        </p:nvSpPr>
        <p:spPr bwMode="auto">
          <a:xfrm>
            <a:off x="338137" y="1981200"/>
            <a:ext cx="8458200" cy="3733800"/>
          </a:xfrm>
          <a:prstGeom prst="rect">
            <a:avLst/>
          </a:prstGeom>
          <a:solidFill>
            <a:schemeClr val="bg1">
              <a:alpha val="70195"/>
            </a:schemeClr>
          </a:solidFill>
          <a:ln w="38100">
            <a:solidFill>
              <a:srgbClr val="A2B93B"/>
            </a:solidFill>
            <a:miter lim="800000"/>
            <a:headEnd/>
            <a:tailEnd/>
          </a:ln>
        </p:spPr>
        <p:txBody>
          <a:bodyPr/>
          <a:lstStyle>
            <a:lvl1pPr indent="20638">
              <a:spcBef>
                <a:spcPct val="60000"/>
              </a:spcBef>
              <a:buClr>
                <a:srgbClr val="000066"/>
              </a:buClr>
              <a:buFont typeface="Verdana" panose="020B0604030504040204" pitchFamily="34" charset="0"/>
              <a:buChar char="◦"/>
              <a:defRPr sz="2400">
                <a:solidFill>
                  <a:srgbClr val="000066"/>
                </a:solidFill>
                <a:latin typeface="Verdana" panose="020B0604030504040204" pitchFamily="34" charset="0"/>
              </a:defRPr>
            </a:lvl1pPr>
            <a:lvl2pPr marL="923925" indent="-381000">
              <a:spcBef>
                <a:spcPct val="50000"/>
              </a:spcBef>
              <a:buSzPct val="60000"/>
              <a:buChar char="•"/>
              <a:defRPr sz="2000">
                <a:solidFill>
                  <a:srgbClr val="000066"/>
                </a:solidFill>
                <a:latin typeface="Verdana" panose="020B0604030504040204" pitchFamily="34" charset="0"/>
              </a:defRPr>
            </a:lvl2pPr>
            <a:lvl3pPr marL="1389063" indent="-381000">
              <a:spcBef>
                <a:spcPct val="20000"/>
              </a:spcBef>
              <a:buSzPct val="60000"/>
              <a:buFont typeface="Verdana" panose="020B0604030504040204" pitchFamily="34" charset="0"/>
              <a:buChar char="•"/>
              <a:defRPr sz="2000">
                <a:solidFill>
                  <a:srgbClr val="000066"/>
                </a:solidFill>
                <a:latin typeface="Verdana" panose="020B0604030504040204" pitchFamily="34" charset="0"/>
              </a:defRPr>
            </a:lvl3pPr>
            <a:lvl4pPr marL="1797050" indent="-381000">
              <a:spcBef>
                <a:spcPct val="20000"/>
              </a:spcBef>
              <a:buChar char="–"/>
              <a:defRPr>
                <a:solidFill>
                  <a:schemeClr val="tx1"/>
                </a:solidFill>
                <a:latin typeface="Verdana" panose="020B0604030504040204" pitchFamily="34" charset="0"/>
              </a:defRPr>
            </a:lvl4pPr>
            <a:lvl5pPr marL="2209800" indent="-381000">
              <a:spcBef>
                <a:spcPct val="20000"/>
              </a:spcBef>
              <a:buChar char="»"/>
              <a:defRPr sz="1600">
                <a:solidFill>
                  <a:schemeClr val="tx1"/>
                </a:solidFill>
                <a:latin typeface="Verdana" panose="020B0604030504040204" pitchFamily="34" charset="0"/>
              </a:defRPr>
            </a:lvl5pPr>
            <a:lvl6pPr marL="2667000" indent="-381000" eaLnBrk="0" fontAlgn="base" hangingPunct="0">
              <a:spcBef>
                <a:spcPct val="20000"/>
              </a:spcBef>
              <a:spcAft>
                <a:spcPct val="0"/>
              </a:spcAft>
              <a:buChar char="»"/>
              <a:defRPr sz="1600">
                <a:solidFill>
                  <a:schemeClr val="tx1"/>
                </a:solidFill>
                <a:latin typeface="Verdana" panose="020B0604030504040204" pitchFamily="34" charset="0"/>
              </a:defRPr>
            </a:lvl6pPr>
            <a:lvl7pPr marL="3124200" indent="-381000" eaLnBrk="0" fontAlgn="base" hangingPunct="0">
              <a:spcBef>
                <a:spcPct val="20000"/>
              </a:spcBef>
              <a:spcAft>
                <a:spcPct val="0"/>
              </a:spcAft>
              <a:buChar char="»"/>
              <a:defRPr sz="1600">
                <a:solidFill>
                  <a:schemeClr val="tx1"/>
                </a:solidFill>
                <a:latin typeface="Verdana" panose="020B0604030504040204" pitchFamily="34" charset="0"/>
              </a:defRPr>
            </a:lvl7pPr>
            <a:lvl8pPr marL="3581400" indent="-381000" eaLnBrk="0" fontAlgn="base" hangingPunct="0">
              <a:spcBef>
                <a:spcPct val="20000"/>
              </a:spcBef>
              <a:spcAft>
                <a:spcPct val="0"/>
              </a:spcAft>
              <a:buChar char="»"/>
              <a:defRPr sz="1600">
                <a:solidFill>
                  <a:schemeClr val="tx1"/>
                </a:solidFill>
                <a:latin typeface="Verdana" panose="020B0604030504040204" pitchFamily="34" charset="0"/>
              </a:defRPr>
            </a:lvl8pPr>
            <a:lvl9pPr marL="4038600" indent="-381000" eaLnBrk="0" fontAlgn="base" hangingPunct="0">
              <a:spcBef>
                <a:spcPct val="20000"/>
              </a:spcBef>
              <a:spcAft>
                <a:spcPct val="0"/>
              </a:spcAft>
              <a:buChar char="»"/>
              <a:defRPr sz="1600">
                <a:solidFill>
                  <a:schemeClr val="tx1"/>
                </a:solidFill>
                <a:latin typeface="Verdana" panose="020B0604030504040204" pitchFamily="34" charset="0"/>
              </a:defRPr>
            </a:lvl9pPr>
          </a:lstStyle>
          <a:p>
            <a:pPr algn="ctr" eaLnBrk="1" hangingPunct="1">
              <a:lnSpc>
                <a:spcPct val="90000"/>
              </a:lnSpc>
              <a:spcBef>
                <a:spcPct val="0"/>
              </a:spcBef>
              <a:buFont typeface="Verdana" panose="020B0604030504040204" pitchFamily="34" charset="0"/>
              <a:buNone/>
            </a:pPr>
            <a:r>
              <a:rPr lang="en-GB" altLang="en-US" u="sng" dirty="0"/>
              <a:t>Article 4</a:t>
            </a:r>
          </a:p>
          <a:p>
            <a:pPr eaLnBrk="1" hangingPunct="1">
              <a:lnSpc>
                <a:spcPct val="90000"/>
              </a:lnSpc>
              <a:spcBef>
                <a:spcPct val="0"/>
              </a:spcBef>
              <a:buFont typeface="Verdana" panose="020B0604030504040204" pitchFamily="34" charset="0"/>
              <a:buNone/>
            </a:pPr>
            <a:endParaRPr lang="en-GB" altLang="en-US" dirty="0"/>
          </a:p>
          <a:p>
            <a:pPr algn="just" eaLnBrk="1" hangingPunct="1">
              <a:spcBef>
                <a:spcPct val="0"/>
              </a:spcBef>
              <a:buFont typeface="Verdana" panose="020B0604030504040204" pitchFamily="34" charset="0"/>
              <a:buNone/>
            </a:pPr>
            <a:r>
              <a:rPr lang="en-GB" altLang="en-US" sz="2200" dirty="0"/>
              <a:t>States Parties shall </a:t>
            </a:r>
            <a:r>
              <a:rPr lang="en-GB" altLang="en-US" sz="2200" dirty="0">
                <a:solidFill>
                  <a:srgbClr val="007ED3"/>
                </a:solidFill>
              </a:rPr>
              <a:t>undertake all appropriate</a:t>
            </a:r>
            <a:r>
              <a:rPr lang="en-GB" altLang="en-US" sz="2200" dirty="0"/>
              <a:t> legislative, administrative, and other </a:t>
            </a:r>
            <a:r>
              <a:rPr lang="en-GB" altLang="en-US" sz="2200" dirty="0">
                <a:solidFill>
                  <a:srgbClr val="007ED3"/>
                </a:solidFill>
              </a:rPr>
              <a:t>measures</a:t>
            </a:r>
            <a:r>
              <a:rPr lang="en-GB" altLang="en-US" sz="2200" dirty="0"/>
              <a:t> for the implementation of the rights recognized in the present Convention.  With regard to economic, social and cultural rights, States Parties shall undertake such measures to the maximum extent of their available resources and, where needed, within the </a:t>
            </a:r>
            <a:r>
              <a:rPr lang="en-GB" altLang="en-US" sz="2200" dirty="0">
                <a:solidFill>
                  <a:srgbClr val="007ED3"/>
                </a:solidFill>
              </a:rPr>
              <a:t>framework of international co-operation</a:t>
            </a:r>
            <a:r>
              <a:rPr lang="en-GB" altLang="en-US" sz="2200" dirty="0"/>
              <a:t>.</a:t>
            </a:r>
          </a:p>
        </p:txBody>
      </p:sp>
    </p:spTree>
    <p:extLst>
      <p:ext uri="{BB962C8B-B14F-4D97-AF65-F5344CB8AC3E}">
        <p14:creationId xmlns:p14="http://schemas.microsoft.com/office/powerpoint/2010/main" val="763235207"/>
      </p:ext>
    </p:extLst>
  </p:cSld>
  <p:clrMapOvr>
    <a:masterClrMapping/>
  </p:clrMapOvr>
  <p:transition>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11"/>
          <p:cNvPicPr>
            <a:picLocks noChangeAspect="1"/>
          </p:cNvPicPr>
          <p:nvPr/>
        </p:nvPicPr>
        <p:blipFill>
          <a:blip r:embed="rId3" cstate="print">
            <a:extLst>
              <a:ext uri="{28A0092B-C50C-407E-A947-70E740481C1C}">
                <a14:useLocalDpi xmlns:a14="http://schemas.microsoft.com/office/drawing/2010/main" val="0"/>
              </a:ext>
            </a:extLst>
          </a:blip>
          <a:srcRect r="51180" b="44173"/>
          <a:stretch>
            <a:fillRect/>
          </a:stretch>
        </p:blipFill>
        <p:spPr bwMode="auto">
          <a:xfrm>
            <a:off x="8306593" y="148966"/>
            <a:ext cx="827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Rectangle 12"/>
          <p:cNvSpPr>
            <a:spLocks noChangeArrowheads="1"/>
          </p:cNvSpPr>
          <p:nvPr/>
        </p:nvSpPr>
        <p:spPr bwMode="auto">
          <a:xfrm>
            <a:off x="-3175" y="990600"/>
            <a:ext cx="9144000" cy="107950"/>
          </a:xfrm>
          <a:prstGeom prst="rect">
            <a:avLst/>
          </a:prstGeom>
          <a:solidFill>
            <a:srgbClr val="03295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27653" name="Rectangle 13"/>
          <p:cNvSpPr>
            <a:spLocks noChangeArrowheads="1"/>
          </p:cNvSpPr>
          <p:nvPr/>
        </p:nvSpPr>
        <p:spPr bwMode="auto">
          <a:xfrm>
            <a:off x="-4762" y="1093527"/>
            <a:ext cx="9144000" cy="107950"/>
          </a:xfrm>
          <a:prstGeom prst="rect">
            <a:avLst/>
          </a:prstGeom>
          <a:solidFill>
            <a:srgbClr val="007ED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27654" name="Rectangle 14"/>
          <p:cNvSpPr>
            <a:spLocks noChangeArrowheads="1"/>
          </p:cNvSpPr>
          <p:nvPr/>
        </p:nvSpPr>
        <p:spPr bwMode="auto">
          <a:xfrm>
            <a:off x="-4762" y="1163638"/>
            <a:ext cx="9144001" cy="107950"/>
          </a:xfrm>
          <a:prstGeom prst="rect">
            <a:avLst/>
          </a:prstGeom>
          <a:solidFill>
            <a:srgbClr val="A2B9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9" name="Rectangle 3"/>
          <p:cNvSpPr txBox="1">
            <a:spLocks noChangeArrowheads="1"/>
          </p:cNvSpPr>
          <p:nvPr/>
        </p:nvSpPr>
        <p:spPr bwMode="auto">
          <a:xfrm>
            <a:off x="-428626" y="-30423"/>
            <a:ext cx="9148763" cy="112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US" altLang="en-US" sz="3600" dirty="0">
                <a:solidFill>
                  <a:srgbClr val="03295A"/>
                </a:solidFill>
                <a:latin typeface="+mn-lt"/>
              </a:rPr>
              <a:t>Recovery of Child Support in Context of </a:t>
            </a:r>
          </a:p>
          <a:p>
            <a:pPr algn="ctr" eaLnBrk="1" hangingPunct="1">
              <a:lnSpc>
                <a:spcPct val="100000"/>
              </a:lnSpc>
              <a:spcBef>
                <a:spcPct val="0"/>
              </a:spcBef>
              <a:buFontTx/>
              <a:buNone/>
              <a:defRPr/>
            </a:pPr>
            <a:r>
              <a:rPr lang="en-US" altLang="en-US" sz="3400" i="1" dirty="0">
                <a:solidFill>
                  <a:srgbClr val="03295A"/>
                </a:solidFill>
                <a:latin typeface="+mn-lt"/>
              </a:rPr>
              <a:t>1956 UN Maintenance Convention</a:t>
            </a:r>
          </a:p>
        </p:txBody>
      </p:sp>
      <p:sp>
        <p:nvSpPr>
          <p:cNvPr id="8" name="Rectangle 3"/>
          <p:cNvSpPr txBox="1">
            <a:spLocks noChangeArrowheads="1"/>
          </p:cNvSpPr>
          <p:nvPr/>
        </p:nvSpPr>
        <p:spPr bwMode="auto">
          <a:xfrm>
            <a:off x="414337" y="1787526"/>
            <a:ext cx="8305800" cy="4183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tabLst>
                <a:tab pos="2060575" algn="l"/>
              </a:tabLst>
            </a:pPr>
            <a:r>
              <a:rPr lang="en-US" altLang="en-US" dirty="0">
                <a:solidFill>
                  <a:srgbClr val="03295A"/>
                </a:solidFill>
              </a:rPr>
              <a:t>Status: 64 States Parties</a:t>
            </a:r>
          </a:p>
          <a:p>
            <a:pPr marL="900113" lvl="1" indent="-357188" eaLnBrk="1" hangingPunct="1">
              <a:buFont typeface="Wingdings" panose="05000000000000000000" pitchFamily="2" charset="2"/>
              <a:buChar char="Ø"/>
              <a:tabLst>
                <a:tab pos="2060575" algn="l"/>
              </a:tabLst>
            </a:pPr>
            <a:r>
              <a:rPr lang="en-US" altLang="en-US" dirty="0">
                <a:solidFill>
                  <a:srgbClr val="03295A"/>
                </a:solidFill>
              </a:rPr>
              <a:t> Including Algeria, Burkina Faso, Cabo Verde, Central African Republic, Liberia, Morocco, Niger and Tunisia.</a:t>
            </a:r>
          </a:p>
          <a:p>
            <a:pPr eaLnBrk="1" hangingPunct="1">
              <a:tabLst>
                <a:tab pos="2060575" algn="l"/>
              </a:tabLst>
            </a:pPr>
            <a:r>
              <a:rPr lang="en-US" altLang="en-US" dirty="0">
                <a:solidFill>
                  <a:srgbClr val="03295A"/>
                </a:solidFill>
              </a:rPr>
              <a:t>Establishes channels for the </a:t>
            </a:r>
            <a:r>
              <a:rPr lang="en-US" altLang="en-US" dirty="0">
                <a:solidFill>
                  <a:srgbClr val="007ED3"/>
                </a:solidFill>
              </a:rPr>
              <a:t>transmission of requests</a:t>
            </a:r>
            <a:r>
              <a:rPr lang="en-US" altLang="en-US" dirty="0">
                <a:solidFill>
                  <a:srgbClr val="03295A"/>
                </a:solidFill>
              </a:rPr>
              <a:t> for the </a:t>
            </a:r>
            <a:r>
              <a:rPr lang="en-US" altLang="en-US" dirty="0">
                <a:solidFill>
                  <a:srgbClr val="007ED3"/>
                </a:solidFill>
              </a:rPr>
              <a:t>establishment</a:t>
            </a:r>
            <a:r>
              <a:rPr lang="en-US" altLang="en-US" dirty="0">
                <a:solidFill>
                  <a:srgbClr val="03295A"/>
                </a:solidFill>
              </a:rPr>
              <a:t> of a maintenance order (but </a:t>
            </a:r>
            <a:r>
              <a:rPr lang="en-US" altLang="en-US" i="1" dirty="0">
                <a:solidFill>
                  <a:srgbClr val="03295A"/>
                </a:solidFill>
              </a:rPr>
              <a:t>not</a:t>
            </a:r>
            <a:r>
              <a:rPr lang="en-US" altLang="en-US" dirty="0">
                <a:solidFill>
                  <a:srgbClr val="03295A"/>
                </a:solidFill>
              </a:rPr>
              <a:t> the recognition and enforcement of a foreign maintenance orders)</a:t>
            </a:r>
          </a:p>
          <a:p>
            <a:pPr eaLnBrk="1" hangingPunct="1">
              <a:tabLst>
                <a:tab pos="2060575" algn="l"/>
              </a:tabLst>
            </a:pPr>
            <a:r>
              <a:rPr lang="en-GB" altLang="en-US" dirty="0">
                <a:solidFill>
                  <a:srgbClr val="03295A"/>
                </a:solidFill>
              </a:rPr>
              <a:t>2007 Hague Child Support Convention </a:t>
            </a:r>
            <a:r>
              <a:rPr lang="en-GB" altLang="en-US" dirty="0">
                <a:solidFill>
                  <a:srgbClr val="007ED3"/>
                </a:solidFill>
              </a:rPr>
              <a:t>replaces</a:t>
            </a:r>
            <a:r>
              <a:rPr lang="en-GB" altLang="en-US" dirty="0">
                <a:solidFill>
                  <a:srgbClr val="03295A"/>
                </a:solidFill>
              </a:rPr>
              <a:t> the 1956 UN Maintenance Convention between Contracting States</a:t>
            </a:r>
            <a:endParaRPr lang="en-US" altLang="en-US" dirty="0">
              <a:solidFill>
                <a:srgbClr val="03295A"/>
              </a:solidFill>
            </a:endParaRPr>
          </a:p>
        </p:txBody>
      </p:sp>
    </p:spTree>
    <p:extLst>
      <p:ext uri="{BB962C8B-B14F-4D97-AF65-F5344CB8AC3E}">
        <p14:creationId xmlns:p14="http://schemas.microsoft.com/office/powerpoint/2010/main" val="4237409194"/>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8">
                                            <p:txEl>
                                              <p:pRg st="1" end="1"/>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p:cNvSpPr txBox="1">
            <a:spLocks noChangeArrowheads="1"/>
          </p:cNvSpPr>
          <p:nvPr/>
        </p:nvSpPr>
        <p:spPr bwMode="auto">
          <a:xfrm>
            <a:off x="-4762" y="0"/>
            <a:ext cx="9144001" cy="123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defRPr/>
            </a:pPr>
            <a:r>
              <a:rPr lang="en-US" altLang="en-US" sz="3600" dirty="0">
                <a:solidFill>
                  <a:srgbClr val="03295A"/>
                </a:solidFill>
                <a:latin typeface="+mn-lt"/>
              </a:rPr>
              <a:t>A New Global Regime</a:t>
            </a:r>
            <a:br>
              <a:rPr lang="en-US" altLang="en-US" sz="1800" i="1" dirty="0">
                <a:solidFill>
                  <a:srgbClr val="03295A"/>
                </a:solidFill>
                <a:latin typeface="+mn-lt"/>
              </a:rPr>
            </a:br>
            <a:endParaRPr lang="en-US" altLang="en-US" sz="1800" i="1" dirty="0">
              <a:solidFill>
                <a:srgbClr val="03295A"/>
              </a:solidFill>
              <a:latin typeface="+mn-lt"/>
            </a:endParaRPr>
          </a:p>
        </p:txBody>
      </p:sp>
      <p:sp>
        <p:nvSpPr>
          <p:cNvPr id="31747" name="Rectangle 9"/>
          <p:cNvSpPr>
            <a:spLocks noChangeArrowheads="1"/>
          </p:cNvSpPr>
          <p:nvPr/>
        </p:nvSpPr>
        <p:spPr bwMode="auto">
          <a:xfrm>
            <a:off x="3175" y="962025"/>
            <a:ext cx="9144000" cy="107950"/>
          </a:xfrm>
          <a:prstGeom prst="rect">
            <a:avLst/>
          </a:prstGeom>
          <a:solidFill>
            <a:srgbClr val="03295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pic>
        <p:nvPicPr>
          <p:cNvPr id="31748" name="Picture 10"/>
          <p:cNvPicPr>
            <a:picLocks noChangeAspect="1"/>
          </p:cNvPicPr>
          <p:nvPr/>
        </p:nvPicPr>
        <p:blipFill>
          <a:blip r:embed="rId3" cstate="print">
            <a:extLst>
              <a:ext uri="{28A0092B-C50C-407E-A947-70E740481C1C}">
                <a14:useLocalDpi xmlns:a14="http://schemas.microsoft.com/office/drawing/2010/main" val="0"/>
              </a:ext>
            </a:extLst>
          </a:blip>
          <a:srcRect r="51180" b="44173"/>
          <a:stretch>
            <a:fillRect/>
          </a:stretch>
        </p:blipFill>
        <p:spPr bwMode="auto">
          <a:xfrm>
            <a:off x="8312150" y="101602"/>
            <a:ext cx="8270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Rectangle 11"/>
          <p:cNvSpPr>
            <a:spLocks noChangeArrowheads="1"/>
          </p:cNvSpPr>
          <p:nvPr/>
        </p:nvSpPr>
        <p:spPr bwMode="auto">
          <a:xfrm>
            <a:off x="3175" y="1060450"/>
            <a:ext cx="9144000" cy="107950"/>
          </a:xfrm>
          <a:prstGeom prst="rect">
            <a:avLst/>
          </a:prstGeom>
          <a:solidFill>
            <a:srgbClr val="007ED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31750" name="Rectangle 12"/>
          <p:cNvSpPr>
            <a:spLocks noChangeArrowheads="1"/>
          </p:cNvSpPr>
          <p:nvPr/>
        </p:nvSpPr>
        <p:spPr bwMode="auto">
          <a:xfrm>
            <a:off x="0" y="1160463"/>
            <a:ext cx="9144000" cy="107950"/>
          </a:xfrm>
          <a:prstGeom prst="rect">
            <a:avLst/>
          </a:prstGeom>
          <a:solidFill>
            <a:srgbClr val="A2B9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eaLnBrk="1" hangingPunct="1">
              <a:lnSpc>
                <a:spcPct val="100000"/>
              </a:lnSpc>
              <a:spcBef>
                <a:spcPct val="0"/>
              </a:spcBef>
              <a:buFontTx/>
              <a:buNone/>
            </a:pPr>
            <a:endParaRPr lang="en-GB" altLang="en-US" sz="2000">
              <a:latin typeface="Verdana" panose="020B0604030504040204" pitchFamily="34" charset="0"/>
            </a:endParaRPr>
          </a:p>
        </p:txBody>
      </p:sp>
      <p:sp>
        <p:nvSpPr>
          <p:cNvPr id="14" name="TextBox 13"/>
          <p:cNvSpPr txBox="1"/>
          <p:nvPr/>
        </p:nvSpPr>
        <p:spPr>
          <a:xfrm>
            <a:off x="0" y="6700840"/>
            <a:ext cx="9144000" cy="192087"/>
          </a:xfrm>
          <a:prstGeom prst="rect">
            <a:avLst/>
          </a:prstGeom>
          <a:noFill/>
        </p:spPr>
        <p:txBody>
          <a:bodyPr>
            <a:spAutoFit/>
          </a:bodyPr>
          <a:lstStyle/>
          <a:p>
            <a:pPr algn="ctr">
              <a:defRPr/>
            </a:pPr>
            <a:r>
              <a:rPr lang="en-US" sz="650" i="1" dirty="0">
                <a:solidFill>
                  <a:srgbClr val="03295A"/>
                </a:solidFill>
                <a:latin typeface="Calibri" panose="020F0502020204030204" pitchFamily="34" charset="0"/>
              </a:rPr>
              <a:t>NB: Boundaries on this map are based upon those used by the UN Cartographic Section. The number of States reflects the Parties as recorded by the Depositary (NL MFA). Neither should be taken to imply official endorsement or acceptance.</a:t>
            </a:r>
          </a:p>
        </p:txBody>
      </p:sp>
      <p:sp>
        <p:nvSpPr>
          <p:cNvPr id="13" name="Rectangle 3"/>
          <p:cNvSpPr>
            <a:spLocks noChangeArrowheads="1"/>
          </p:cNvSpPr>
          <p:nvPr/>
        </p:nvSpPr>
        <p:spPr bwMode="auto">
          <a:xfrm>
            <a:off x="457201" y="5746754"/>
            <a:ext cx="8291513" cy="8175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60000"/>
              </a:spcBef>
              <a:buClr>
                <a:srgbClr val="000066"/>
              </a:buClr>
              <a:buFont typeface="Verdana" panose="020B0604030504040204" pitchFamily="34" charset="0"/>
              <a:buChar char="◦"/>
              <a:tabLst>
                <a:tab pos="2060575" algn="l"/>
              </a:tabLst>
              <a:defRPr sz="2400">
                <a:solidFill>
                  <a:srgbClr val="000066"/>
                </a:solidFill>
                <a:latin typeface="Verdana" panose="020B0604030504040204" pitchFamily="34" charset="0"/>
              </a:defRPr>
            </a:lvl1pPr>
            <a:lvl2pPr marL="742950" indent="-285750">
              <a:spcBef>
                <a:spcPct val="50000"/>
              </a:spcBef>
              <a:buSzPct val="60000"/>
              <a:buChar char="•"/>
              <a:tabLst>
                <a:tab pos="2060575" algn="l"/>
              </a:tabLst>
              <a:defRPr sz="2000">
                <a:solidFill>
                  <a:srgbClr val="000066"/>
                </a:solidFill>
                <a:latin typeface="Verdana" panose="020B0604030504040204" pitchFamily="34" charset="0"/>
              </a:defRPr>
            </a:lvl2pPr>
            <a:lvl3pPr marL="1143000" indent="-228600">
              <a:spcBef>
                <a:spcPct val="20000"/>
              </a:spcBef>
              <a:buSzPct val="60000"/>
              <a:buFont typeface="Verdana" panose="020B0604030504040204" pitchFamily="34" charset="0"/>
              <a:buChar char="•"/>
              <a:tabLst>
                <a:tab pos="2060575" algn="l"/>
              </a:tabLst>
              <a:defRPr sz="2000">
                <a:solidFill>
                  <a:srgbClr val="000066"/>
                </a:solidFill>
                <a:latin typeface="Verdana" panose="020B0604030504040204" pitchFamily="34" charset="0"/>
              </a:defRPr>
            </a:lvl3pPr>
            <a:lvl4pPr marL="1600200" indent="-228600">
              <a:spcBef>
                <a:spcPct val="20000"/>
              </a:spcBef>
              <a:buChar char="–"/>
              <a:tabLst>
                <a:tab pos="2060575" algn="l"/>
              </a:tabLst>
              <a:defRPr>
                <a:solidFill>
                  <a:schemeClr val="tx1"/>
                </a:solidFill>
                <a:latin typeface="Verdana" panose="020B0604030504040204" pitchFamily="34" charset="0"/>
              </a:defRPr>
            </a:lvl4pPr>
            <a:lvl5pPr marL="2057400" indent="-228600">
              <a:spcBef>
                <a:spcPct val="20000"/>
              </a:spcBef>
              <a:buChar char="»"/>
              <a:tabLst>
                <a:tab pos="2060575" algn="l"/>
              </a:tabLst>
              <a:defRPr sz="1600">
                <a:solidFill>
                  <a:schemeClr val="tx1"/>
                </a:solidFill>
                <a:latin typeface="Verdana" panose="020B0604030504040204" pitchFamily="34" charset="0"/>
              </a:defRPr>
            </a:lvl5pPr>
            <a:lvl6pPr marL="2514600" indent="-228600" eaLnBrk="0" fontAlgn="base" hangingPunct="0">
              <a:spcBef>
                <a:spcPct val="20000"/>
              </a:spcBef>
              <a:spcAft>
                <a:spcPct val="0"/>
              </a:spcAft>
              <a:buChar char="»"/>
              <a:tabLst>
                <a:tab pos="2060575" algn="l"/>
              </a:tabLst>
              <a:defRPr sz="1600">
                <a:solidFill>
                  <a:schemeClr val="tx1"/>
                </a:solidFill>
                <a:latin typeface="Verdana" panose="020B0604030504040204" pitchFamily="34" charset="0"/>
              </a:defRPr>
            </a:lvl6pPr>
            <a:lvl7pPr marL="2971800" indent="-228600" eaLnBrk="0" fontAlgn="base" hangingPunct="0">
              <a:spcBef>
                <a:spcPct val="20000"/>
              </a:spcBef>
              <a:spcAft>
                <a:spcPct val="0"/>
              </a:spcAft>
              <a:buChar char="»"/>
              <a:tabLst>
                <a:tab pos="2060575" algn="l"/>
              </a:tabLst>
              <a:defRPr sz="1600">
                <a:solidFill>
                  <a:schemeClr val="tx1"/>
                </a:solidFill>
                <a:latin typeface="Verdana" panose="020B0604030504040204" pitchFamily="34" charset="0"/>
              </a:defRPr>
            </a:lvl7pPr>
            <a:lvl8pPr marL="3429000" indent="-228600" eaLnBrk="0" fontAlgn="base" hangingPunct="0">
              <a:spcBef>
                <a:spcPct val="20000"/>
              </a:spcBef>
              <a:spcAft>
                <a:spcPct val="0"/>
              </a:spcAft>
              <a:buChar char="»"/>
              <a:tabLst>
                <a:tab pos="2060575" algn="l"/>
              </a:tabLst>
              <a:defRPr sz="1600">
                <a:solidFill>
                  <a:schemeClr val="tx1"/>
                </a:solidFill>
                <a:latin typeface="Verdana" panose="020B0604030504040204" pitchFamily="34" charset="0"/>
              </a:defRPr>
            </a:lvl8pPr>
            <a:lvl9pPr marL="3886200" indent="-228600" eaLnBrk="0" fontAlgn="base" hangingPunct="0">
              <a:spcBef>
                <a:spcPct val="20000"/>
              </a:spcBef>
              <a:spcAft>
                <a:spcPct val="0"/>
              </a:spcAft>
              <a:buChar char="»"/>
              <a:tabLst>
                <a:tab pos="2060575" algn="l"/>
              </a:tabLst>
              <a:defRPr sz="1600">
                <a:solidFill>
                  <a:schemeClr val="tx1"/>
                </a:solidFill>
                <a:latin typeface="Verdana" panose="020B0604030504040204" pitchFamily="34" charset="0"/>
              </a:defRPr>
            </a:lvl9pPr>
          </a:lstStyle>
          <a:p>
            <a:pPr algn="ctr" eaLnBrk="1" hangingPunct="1">
              <a:buFont typeface="Verdana" panose="020B0604030504040204" pitchFamily="34" charset="0"/>
              <a:buNone/>
            </a:pPr>
            <a:r>
              <a:rPr lang="en-GB" altLang="en-US" sz="2200" dirty="0">
                <a:solidFill>
                  <a:srgbClr val="007ED3"/>
                </a:solidFill>
              </a:rPr>
              <a:t>States participating in the negotiations of the 2007 Hague Child Support Convention (2003-2007)</a:t>
            </a:r>
          </a:p>
        </p:txBody>
      </p:sp>
      <p:pic>
        <p:nvPicPr>
          <p:cNvPr id="15" name="Picture 7" descr="Negotiating states"/>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r="7683" b="12027"/>
          <a:stretch>
            <a:fillRect/>
          </a:stretch>
        </p:blipFill>
        <p:spPr bwMode="auto">
          <a:xfrm>
            <a:off x="30956" y="1358901"/>
            <a:ext cx="9144000" cy="419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4951566"/>
      </p:ext>
    </p:extLst>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AFB3D9F28468A49A62FF74E824B8DE2" ma:contentTypeVersion="8" ma:contentTypeDescription="Create a new document." ma:contentTypeScope="" ma:versionID="b0fa53ffd52dae81a094d1b4d3834789">
  <xsd:schema xmlns:xsd="http://www.w3.org/2001/XMLSchema" xmlns:xs="http://www.w3.org/2001/XMLSchema" xmlns:p="http://schemas.microsoft.com/office/2006/metadata/properties" xmlns:ns2="42dff229-c91b-4477-bb7c-b7f0ea2d545a" xmlns:ns3="6652c5c8-06da-49d8-9279-6cb6c545cc53" targetNamespace="http://schemas.microsoft.com/office/2006/metadata/properties" ma:root="true" ma:fieldsID="16aae8ebc5307c42de04f94763705b99" ns2:_="" ns3:_="">
    <xsd:import namespace="42dff229-c91b-4477-bb7c-b7f0ea2d545a"/>
    <xsd:import namespace="6652c5c8-06da-49d8-9279-6cb6c545cc53"/>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dff229-c91b-4477-bb7c-b7f0ea2d54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MediaServic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652c5c8-06da-49d8-9279-6cb6c545cc53"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5FF1445-397B-412B-95F4-8C2CAF0C4CC3}">
  <ds:schemaRefs>
    <ds:schemaRef ds:uri="http://purl.org/dc/dcmitype/"/>
    <ds:schemaRef ds:uri="http://schemas.microsoft.com/office/2006/documentManagement/types"/>
    <ds:schemaRef ds:uri="42dff229-c91b-4477-bb7c-b7f0ea2d545a"/>
    <ds:schemaRef ds:uri="http://purl.org/dc/elements/1.1/"/>
    <ds:schemaRef ds:uri="http://schemas.microsoft.com/office/2006/metadata/properties"/>
    <ds:schemaRef ds:uri="6652c5c8-06da-49d8-9279-6cb6c545cc53"/>
    <ds:schemaRef ds:uri="http://purl.org/dc/terms/"/>
    <ds:schemaRef ds:uri="http://schemas.openxmlformats.org/package/2006/metadata/core-properti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2F16992B-7248-4076-9827-186A6B115A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2dff229-c91b-4477-bb7c-b7f0ea2d545a"/>
    <ds:schemaRef ds:uri="6652c5c8-06da-49d8-9279-6cb6c545cc5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006CBAA-0215-4B49-8E3D-766CF3D680A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270</TotalTime>
  <Words>1969</Words>
  <Application>Microsoft Office PowerPoint</Application>
  <PresentationFormat>On-screen Show (4:3)</PresentationFormat>
  <Paragraphs>256</Paragraphs>
  <Slides>23</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Arial Unicode MS</vt:lpstr>
      <vt:lpstr>Calibri</vt:lpstr>
      <vt:lpstr>Calibri Light</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Rutuja Pol</dc:creator>
  <cp:lastModifiedBy>Philippe Lortie</cp:lastModifiedBy>
  <cp:revision>5</cp:revision>
  <dcterms:created xsi:type="dcterms:W3CDTF">2018-04-18T09:14:27Z</dcterms:created>
  <dcterms:modified xsi:type="dcterms:W3CDTF">2019-03-30T21:10:58Z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0x0101007AFB3D9F28468A49A62FF74E824B8DE2</vt:lpwstr>
  </property>
</Properties>
</file>